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0" r:id="rId4"/>
  </p:sldMasterIdLst>
  <p:notesMasterIdLst>
    <p:notesMasterId r:id="rId6"/>
  </p:notesMasterIdLst>
  <p:handoutMasterIdLst>
    <p:handoutMasterId r:id="rId7"/>
  </p:handoutMasterIdLst>
  <p:sldIdLst>
    <p:sldId id="262" r:id="rId5"/>
  </p:sldIdLst>
  <p:sldSz cx="12192000" cy="33832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E9F5"/>
    <a:srgbClr val="7FBBE9"/>
    <a:srgbClr val="E2F1F9"/>
    <a:srgbClr val="E2D9F1"/>
    <a:srgbClr val="DD9DE5"/>
    <a:srgbClr val="0078D4"/>
    <a:srgbClr val="FFD0C3"/>
    <a:srgbClr val="FFB09B"/>
    <a:srgbClr val="FFE8E2"/>
    <a:srgbClr val="243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8" d="100"/>
          <a:sy n="98" d="100"/>
        </p:scale>
        <p:origin x="150" y="-1082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0E5D23-E6CA-BE6C-50B6-A4DC1AE76AB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08AB0F9-1862-C8E3-A4CA-2169C33E243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EE1A564-7E9D-4F91-B8BB-F3B746D24AAD}" type="datetimeFigureOut">
              <a:rPr lang="en-US" smtClean="0"/>
              <a:t>3/3/2025</a:t>
            </a:fld>
            <a:endParaRPr lang="en-US"/>
          </a:p>
        </p:txBody>
      </p:sp>
      <p:sp>
        <p:nvSpPr>
          <p:cNvPr id="4" name="Footer Placeholder 3">
            <a:extLst>
              <a:ext uri="{FF2B5EF4-FFF2-40B4-BE49-F238E27FC236}">
                <a16:creationId xmlns:a16="http://schemas.microsoft.com/office/drawing/2014/main" id="{7EDE7F17-988D-E2E7-8231-BA2A582ECF6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5C1429-2316-3680-E8C8-4A3F44D343A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C12BD2-E825-42F6-8CB4-8C5DA06D6DB7}" type="slidenum">
              <a:rPr lang="en-US" smtClean="0"/>
              <a:t>‹Nº›</a:t>
            </a:fld>
            <a:endParaRPr lang="en-US"/>
          </a:p>
        </p:txBody>
      </p:sp>
    </p:spTree>
    <p:extLst>
      <p:ext uri="{BB962C8B-B14F-4D97-AF65-F5344CB8AC3E}">
        <p14:creationId xmlns:p14="http://schemas.microsoft.com/office/powerpoint/2010/main" val="327904578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423223-00F6-44EE-BD47-7B9D49FACB40}" type="datetimeFigureOut">
              <a:rPr lang="en-US" smtClean="0"/>
              <a:t>3/3/2025</a:t>
            </a:fld>
            <a:endParaRPr lang="en-US"/>
          </a:p>
        </p:txBody>
      </p:sp>
      <p:sp>
        <p:nvSpPr>
          <p:cNvPr id="4" name="Slide Image Placeholder 3"/>
          <p:cNvSpPr>
            <a:spLocks noGrp="1" noRot="1" noChangeAspect="1"/>
          </p:cNvSpPr>
          <p:nvPr>
            <p:ph type="sldImg" idx="2"/>
          </p:nvPr>
        </p:nvSpPr>
        <p:spPr>
          <a:xfrm>
            <a:off x="2873375" y="1143000"/>
            <a:ext cx="11112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06E623-45C5-4EB6-9560-F09725A641DF}" type="slidenum">
              <a:rPr lang="en-US" smtClean="0"/>
              <a:t>‹Nº›</a:t>
            </a:fld>
            <a:endParaRPr lang="en-US"/>
          </a:p>
        </p:txBody>
      </p:sp>
    </p:spTree>
    <p:extLst>
      <p:ext uri="{BB962C8B-B14F-4D97-AF65-F5344CB8AC3E}">
        <p14:creationId xmlns:p14="http://schemas.microsoft.com/office/powerpoint/2010/main" val="2060887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07973-04F7-ACD8-67AB-85E27A993C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FE6F07-75AF-D702-73FC-88EB405A2DC3}"/>
              </a:ext>
            </a:extLst>
          </p:cNvPr>
          <p:cNvSpPr>
            <a:spLocks noGrp="1" noRot="1" noChangeAspect="1"/>
          </p:cNvSpPr>
          <p:nvPr>
            <p:ph type="sldImg"/>
          </p:nvPr>
        </p:nvSpPr>
        <p:spPr>
          <a:xfrm>
            <a:off x="2873375" y="1143000"/>
            <a:ext cx="1111250" cy="3086100"/>
          </a:xfrm>
        </p:spPr>
      </p:sp>
      <p:sp>
        <p:nvSpPr>
          <p:cNvPr id="3" name="Notes Placeholder 2">
            <a:extLst>
              <a:ext uri="{FF2B5EF4-FFF2-40B4-BE49-F238E27FC236}">
                <a16:creationId xmlns:a16="http://schemas.microsoft.com/office/drawing/2014/main" id="{3921A042-3C1B-A068-F4DB-5ACE74A27FD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D5451E-A86F-0892-150B-9A9BF8F7C0B9}"/>
              </a:ext>
            </a:extLst>
          </p:cNvPr>
          <p:cNvSpPr>
            <a:spLocks noGrp="1"/>
          </p:cNvSpPr>
          <p:nvPr>
            <p:ph type="sldNum" sz="quarter" idx="5"/>
          </p:nvPr>
        </p:nvSpPr>
        <p:spPr/>
        <p:txBody>
          <a:bodyPr/>
          <a:lstStyle/>
          <a:p>
            <a:fld id="{7206E623-45C5-4EB6-9560-F09725A641DF}" type="slidenum">
              <a:rPr lang="en-US" smtClean="0"/>
              <a:t>1</a:t>
            </a:fld>
            <a:endParaRPr lang="en-US"/>
          </a:p>
        </p:txBody>
      </p:sp>
    </p:spTree>
    <p:extLst>
      <p:ext uri="{BB962C8B-B14F-4D97-AF65-F5344CB8AC3E}">
        <p14:creationId xmlns:p14="http://schemas.microsoft.com/office/powerpoint/2010/main" val="406748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5536991"/>
            <a:ext cx="10363200" cy="11778827"/>
          </a:xfrm>
        </p:spPr>
        <p:txBody>
          <a:bodyPr anchor="b"/>
          <a:lstStyle>
            <a:lvl1pPr algn="ctr">
              <a:defRPr sz="8000"/>
            </a:lvl1pPr>
          </a:lstStyle>
          <a:p>
            <a:r>
              <a:rPr lang="en-US"/>
              <a:t>Click to edit Master title style</a:t>
            </a:r>
          </a:p>
        </p:txBody>
      </p:sp>
      <p:sp>
        <p:nvSpPr>
          <p:cNvPr id="3" name="Subtitle 2"/>
          <p:cNvSpPr>
            <a:spLocks noGrp="1"/>
          </p:cNvSpPr>
          <p:nvPr>
            <p:ph type="subTitle" idx="1"/>
          </p:nvPr>
        </p:nvSpPr>
        <p:spPr>
          <a:xfrm>
            <a:off x="1524000" y="17770054"/>
            <a:ext cx="9144000" cy="8168426"/>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p>
        </p:txBody>
      </p:sp>
      <p:sp>
        <p:nvSpPr>
          <p:cNvPr id="4" name="Date Placeholder 3"/>
          <p:cNvSpPr>
            <a:spLocks noGrp="1"/>
          </p:cNvSpPr>
          <p:nvPr>
            <p:ph type="dt" sz="half" idx="10"/>
          </p:nvPr>
        </p:nvSpPr>
        <p:spPr/>
        <p:txBody>
          <a:bodyPr/>
          <a:lstStyle/>
          <a:p>
            <a:fld id="{0AEABEAD-A723-426F-A8DE-362A0712C6D6}"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1477840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EABEAD-A723-426F-A8DE-362A0712C6D6}"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1556201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1801283"/>
            <a:ext cx="2628900" cy="2867173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1801283"/>
            <a:ext cx="7734300" cy="286717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EABEAD-A723-426F-A8DE-362A0712C6D6}"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2435392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EABEAD-A723-426F-A8DE-362A0712C6D6}"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2048570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434715"/>
            <a:ext cx="10515600" cy="14073503"/>
          </a:xfrm>
        </p:spPr>
        <p:txBody>
          <a:bodyPr anchor="b"/>
          <a:lstStyle>
            <a:lvl1pPr>
              <a:defRPr sz="8000"/>
            </a:lvl1pPr>
          </a:lstStyle>
          <a:p>
            <a:r>
              <a:rPr lang="en-US"/>
              <a:t>Click to edit Master title style</a:t>
            </a:r>
          </a:p>
        </p:txBody>
      </p:sp>
      <p:sp>
        <p:nvSpPr>
          <p:cNvPr id="3" name="Text Placeholder 2"/>
          <p:cNvSpPr>
            <a:spLocks noGrp="1"/>
          </p:cNvSpPr>
          <p:nvPr>
            <p:ph type="body" idx="1"/>
          </p:nvPr>
        </p:nvSpPr>
        <p:spPr>
          <a:xfrm>
            <a:off x="831851" y="22641358"/>
            <a:ext cx="10515600" cy="7400923"/>
          </a:xfrm>
        </p:spPr>
        <p:txBody>
          <a:bodyPr/>
          <a:lstStyle>
            <a:lvl1pPr marL="0" indent="0">
              <a:buNone/>
              <a:defRPr sz="3200">
                <a:solidFill>
                  <a:schemeClr val="tx1">
                    <a:tint val="82000"/>
                  </a:schemeClr>
                </a:solidFill>
              </a:defRPr>
            </a:lvl1pPr>
            <a:lvl2pPr marL="609585" indent="0">
              <a:buNone/>
              <a:defRPr sz="2667">
                <a:solidFill>
                  <a:schemeClr val="tx1">
                    <a:tint val="82000"/>
                  </a:schemeClr>
                </a:solidFill>
              </a:defRPr>
            </a:lvl2pPr>
            <a:lvl3pPr marL="1219170" indent="0">
              <a:buNone/>
              <a:defRPr sz="2400">
                <a:solidFill>
                  <a:schemeClr val="tx1">
                    <a:tint val="82000"/>
                  </a:schemeClr>
                </a:solidFill>
              </a:defRPr>
            </a:lvl3pPr>
            <a:lvl4pPr marL="1828754" indent="0">
              <a:buNone/>
              <a:defRPr sz="2133">
                <a:solidFill>
                  <a:schemeClr val="tx1">
                    <a:tint val="82000"/>
                  </a:schemeClr>
                </a:solidFill>
              </a:defRPr>
            </a:lvl4pPr>
            <a:lvl5pPr marL="2438339" indent="0">
              <a:buNone/>
              <a:defRPr sz="2133">
                <a:solidFill>
                  <a:schemeClr val="tx1">
                    <a:tint val="82000"/>
                  </a:schemeClr>
                </a:solidFill>
              </a:defRPr>
            </a:lvl5pPr>
            <a:lvl6pPr marL="3047924" indent="0">
              <a:buNone/>
              <a:defRPr sz="2133">
                <a:solidFill>
                  <a:schemeClr val="tx1">
                    <a:tint val="82000"/>
                  </a:schemeClr>
                </a:solidFill>
              </a:defRPr>
            </a:lvl6pPr>
            <a:lvl7pPr marL="3657509" indent="0">
              <a:buNone/>
              <a:defRPr sz="2133">
                <a:solidFill>
                  <a:schemeClr val="tx1">
                    <a:tint val="82000"/>
                  </a:schemeClr>
                </a:solidFill>
              </a:defRPr>
            </a:lvl7pPr>
            <a:lvl8pPr marL="4267093" indent="0">
              <a:buNone/>
              <a:defRPr sz="2133">
                <a:solidFill>
                  <a:schemeClr val="tx1">
                    <a:tint val="82000"/>
                  </a:schemeClr>
                </a:solidFill>
              </a:defRPr>
            </a:lvl8pPr>
            <a:lvl9pPr marL="4876678" indent="0">
              <a:buNone/>
              <a:defRPr sz="2133">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EABEAD-A723-426F-A8DE-362A0712C6D6}"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2618979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9006417"/>
            <a:ext cx="5181600" cy="21466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9006417"/>
            <a:ext cx="5181600" cy="21466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AEABEAD-A723-426F-A8DE-362A0712C6D6}" type="datetimeFigureOut">
              <a:rPr lang="en-US" smtClean="0"/>
              <a:t>3/3/2025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3984461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801291"/>
            <a:ext cx="10515600" cy="6539444"/>
          </a:xfrm>
        </p:spPr>
        <p:txBody>
          <a:bodyPr/>
          <a:lstStyle/>
          <a:p>
            <a:r>
              <a:rPr lang="en-US"/>
              <a:t>Click to edit Master title style</a:t>
            </a:r>
          </a:p>
        </p:txBody>
      </p:sp>
      <p:sp>
        <p:nvSpPr>
          <p:cNvPr id="3" name="Text Placeholder 2"/>
          <p:cNvSpPr>
            <a:spLocks noGrp="1"/>
          </p:cNvSpPr>
          <p:nvPr>
            <p:ph type="body" idx="1"/>
          </p:nvPr>
        </p:nvSpPr>
        <p:spPr>
          <a:xfrm>
            <a:off x="839789" y="8293737"/>
            <a:ext cx="5157787" cy="406463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839789" y="12358370"/>
            <a:ext cx="5157787" cy="181773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8293737"/>
            <a:ext cx="5183188" cy="406463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72201" y="12358370"/>
            <a:ext cx="5183188" cy="181773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AEABEAD-A723-426F-A8DE-362A0712C6D6}" type="datetimeFigureOut">
              <a:rPr lang="en-US" smtClean="0"/>
              <a:t>3/3/2025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336155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AEABEAD-A723-426F-A8DE-362A0712C6D6}" type="datetimeFigureOut">
              <a:rPr lang="en-US" smtClean="0"/>
              <a:t>3/3/2025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2795798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EABEAD-A723-426F-A8DE-362A0712C6D6}" type="datetimeFigureOut">
              <a:rPr lang="en-US" smtClean="0"/>
              <a:t>3/3/2025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3535971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255520"/>
            <a:ext cx="3932237" cy="7894320"/>
          </a:xfrm>
        </p:spPr>
        <p:txBody>
          <a:bodyPr anchor="b"/>
          <a:lstStyle>
            <a:lvl1pPr>
              <a:defRPr sz="4267"/>
            </a:lvl1pPr>
          </a:lstStyle>
          <a:p>
            <a:r>
              <a:rPr lang="en-US"/>
              <a:t>Click to edit Master title style</a:t>
            </a:r>
          </a:p>
        </p:txBody>
      </p:sp>
      <p:sp>
        <p:nvSpPr>
          <p:cNvPr id="3" name="Content Placeholder 2"/>
          <p:cNvSpPr>
            <a:spLocks noGrp="1"/>
          </p:cNvSpPr>
          <p:nvPr>
            <p:ph idx="1"/>
          </p:nvPr>
        </p:nvSpPr>
        <p:spPr>
          <a:xfrm>
            <a:off x="5183188" y="4871304"/>
            <a:ext cx="6172200" cy="2404321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10149840"/>
            <a:ext cx="3932237" cy="18803834"/>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p:cNvSpPr>
            <a:spLocks noGrp="1"/>
          </p:cNvSpPr>
          <p:nvPr>
            <p:ph type="dt" sz="half" idx="10"/>
          </p:nvPr>
        </p:nvSpPr>
        <p:spPr/>
        <p:txBody>
          <a:bodyPr/>
          <a:lstStyle/>
          <a:p>
            <a:fld id="{0AEABEAD-A723-426F-A8DE-362A0712C6D6}" type="datetimeFigureOut">
              <a:rPr lang="en-US" smtClean="0"/>
              <a:t>3/3/2025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2839691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255520"/>
            <a:ext cx="3932237" cy="7894320"/>
          </a:xfrm>
        </p:spPr>
        <p:txBody>
          <a:bodyPr anchor="b"/>
          <a:lstStyle>
            <a:lvl1pPr>
              <a:defRPr sz="4267"/>
            </a:lvl1pPr>
          </a:lstStyle>
          <a:p>
            <a:r>
              <a:rPr lang="en-US"/>
              <a:t>Click to edit Master title style</a:t>
            </a:r>
          </a:p>
        </p:txBody>
      </p:sp>
      <p:sp>
        <p:nvSpPr>
          <p:cNvPr id="3" name="Picture Placeholder 2"/>
          <p:cNvSpPr>
            <a:spLocks noGrp="1" noChangeAspect="1"/>
          </p:cNvSpPr>
          <p:nvPr>
            <p:ph type="pic" idx="1"/>
          </p:nvPr>
        </p:nvSpPr>
        <p:spPr>
          <a:xfrm>
            <a:off x="5183188" y="4871304"/>
            <a:ext cx="6172200" cy="2404321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839788" y="10149840"/>
            <a:ext cx="3932237" cy="18803834"/>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p:cNvSpPr>
            <a:spLocks noGrp="1"/>
          </p:cNvSpPr>
          <p:nvPr>
            <p:ph type="dt" sz="half" idx="10"/>
          </p:nvPr>
        </p:nvSpPr>
        <p:spPr/>
        <p:txBody>
          <a:bodyPr/>
          <a:lstStyle/>
          <a:p>
            <a:fld id="{0AEABEAD-A723-426F-A8DE-362A0712C6D6}" type="datetimeFigureOut">
              <a:rPr lang="en-US" smtClean="0"/>
              <a:t>3/3/2025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E0060-1372-42FE-826D-5E85BD81078E}" type="slidenum">
              <a:rPr lang="en-US" smtClean="0"/>
              <a:t>‹Nº›</a:t>
            </a:fld>
            <a:endParaRPr lang="en-US"/>
          </a:p>
        </p:txBody>
      </p:sp>
    </p:spTree>
    <p:extLst>
      <p:ext uri="{BB962C8B-B14F-4D97-AF65-F5344CB8AC3E}">
        <p14:creationId xmlns:p14="http://schemas.microsoft.com/office/powerpoint/2010/main" val="22239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801291"/>
            <a:ext cx="10515600" cy="653944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9006417"/>
            <a:ext cx="10515600" cy="214666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31358001"/>
            <a:ext cx="2743200" cy="1801283"/>
          </a:xfrm>
          <a:prstGeom prst="rect">
            <a:avLst/>
          </a:prstGeom>
        </p:spPr>
        <p:txBody>
          <a:bodyPr vert="horz" lIns="91440" tIns="45720" rIns="91440" bIns="45720" rtlCol="0" anchor="ctr"/>
          <a:lstStyle>
            <a:lvl1pPr algn="l">
              <a:defRPr sz="1600">
                <a:solidFill>
                  <a:schemeClr val="tx1">
                    <a:tint val="82000"/>
                  </a:schemeClr>
                </a:solidFill>
              </a:defRPr>
            </a:lvl1pPr>
          </a:lstStyle>
          <a:p>
            <a:fld id="{0AEABEAD-A723-426F-A8DE-362A0712C6D6}" type="datetimeFigureOut">
              <a:rPr lang="en-US" smtClean="0"/>
              <a:pPr/>
              <a:t>3/3/2025</a:t>
            </a:fld>
            <a:endParaRPr lang="en-US"/>
          </a:p>
        </p:txBody>
      </p:sp>
      <p:sp>
        <p:nvSpPr>
          <p:cNvPr id="5" name="Footer Placeholder 4"/>
          <p:cNvSpPr>
            <a:spLocks noGrp="1"/>
          </p:cNvSpPr>
          <p:nvPr>
            <p:ph type="ftr" sz="quarter" idx="3"/>
          </p:nvPr>
        </p:nvSpPr>
        <p:spPr>
          <a:xfrm>
            <a:off x="4038600" y="31358001"/>
            <a:ext cx="4114800" cy="1801283"/>
          </a:xfrm>
          <a:prstGeom prst="rect">
            <a:avLst/>
          </a:prstGeom>
        </p:spPr>
        <p:txBody>
          <a:bodyPr vert="horz" lIns="91440" tIns="45720" rIns="91440" bIns="45720" rtlCol="0" anchor="ctr"/>
          <a:lstStyle>
            <a:lvl1pPr algn="ctr">
              <a:defRPr sz="16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31358001"/>
            <a:ext cx="2743200" cy="1801283"/>
          </a:xfrm>
          <a:prstGeom prst="rect">
            <a:avLst/>
          </a:prstGeom>
        </p:spPr>
        <p:txBody>
          <a:bodyPr vert="horz" lIns="91440" tIns="45720" rIns="91440" bIns="45720" rtlCol="0" anchor="ctr"/>
          <a:lstStyle>
            <a:lvl1pPr algn="r">
              <a:defRPr sz="1600">
                <a:solidFill>
                  <a:schemeClr val="tx1">
                    <a:tint val="82000"/>
                  </a:schemeClr>
                </a:solidFill>
              </a:defRPr>
            </a:lvl1pPr>
          </a:lstStyle>
          <a:p>
            <a:fld id="{CF7E0060-1372-42FE-826D-5E85BD81078E}" type="slidenum">
              <a:rPr lang="en-US" smtClean="0"/>
              <a:pPr/>
              <a:t>‹Nº›</a:t>
            </a:fld>
            <a:endParaRPr lang="en-US"/>
          </a:p>
        </p:txBody>
      </p:sp>
    </p:spTree>
    <p:extLst>
      <p:ext uri="{BB962C8B-B14F-4D97-AF65-F5344CB8AC3E}">
        <p14:creationId xmlns:p14="http://schemas.microsoft.com/office/powerpoint/2010/main" val="405157092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288" userDrawn="1">
          <p15:clr>
            <a:srgbClr val="F26B43"/>
          </p15:clr>
        </p15:guide>
        <p15:guide id="4" pos="7392" userDrawn="1">
          <p15:clr>
            <a:srgbClr val="F26B43"/>
          </p15:clr>
        </p15:guide>
        <p15:guide id="5" orient="horz" pos="264" userDrawn="1">
          <p15:clr>
            <a:srgbClr val="F26B43"/>
          </p15:clr>
        </p15:guide>
        <p15:guide id="6" orient="horz" pos="21048"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hyperlink" Target="https://learn.microsoft.com/en-us/microsoft-365-copilot/extensibility/overview-graph-connector" TargetMode="External"/><Relationship Id="rId5" Type="http://schemas.openxmlformats.org/officeDocument/2006/relationships/image" Target="../media/image3.png"/><Relationship Id="rId10" Type="http://schemas.openxmlformats.org/officeDocument/2006/relationships/hyperlink" Target="https://support.microsoft.com/en-us/topic/introducing-copilot-agents-943e563d-602d-40fa-bdd1-dbc83f582466" TargetMode="External"/><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674B9-417C-0A7B-AB06-CD064327A047}"/>
            </a:ext>
          </a:extLst>
        </p:cNvPr>
        <p:cNvGrpSpPr/>
        <p:nvPr/>
      </p:nvGrpSpPr>
      <p:grpSpPr>
        <a:xfrm>
          <a:off x="0" y="0"/>
          <a:ext cx="0" cy="0"/>
          <a:chOff x="0" y="0"/>
          <a:chExt cx="0" cy="0"/>
        </a:xfrm>
      </p:grpSpPr>
      <p:sp>
        <p:nvSpPr>
          <p:cNvPr id="57" name="Rectangle 56">
            <a:extLst>
              <a:ext uri="{FF2B5EF4-FFF2-40B4-BE49-F238E27FC236}">
                <a16:creationId xmlns:a16="http://schemas.microsoft.com/office/drawing/2014/main" id="{621F940A-321D-961A-22BF-ABB554E74F02}"/>
              </a:ext>
              <a:ext uri="{C183D7F6-B498-43B3-948B-1728B52AA6E4}">
                <adec:decorative xmlns:adec="http://schemas.microsoft.com/office/drawing/2017/decorative" val="1"/>
              </a:ext>
            </a:extLst>
          </p:cNvPr>
          <p:cNvSpPr>
            <a:spLocks/>
          </p:cNvSpPr>
          <p:nvPr/>
        </p:nvSpPr>
        <p:spPr>
          <a:xfrm>
            <a:off x="0" y="1452"/>
            <a:ext cx="12192000" cy="2915165"/>
          </a:xfrm>
          <a:prstGeom prst="rect">
            <a:avLst/>
          </a:prstGeom>
          <a:gradFill flip="none" rotWithShape="1">
            <a:gsLst>
              <a:gs pos="40000">
                <a:srgbClr val="0078D4">
                  <a:alpha val="50000"/>
                </a:srgbClr>
              </a:gs>
              <a:gs pos="100000">
                <a:srgbClr val="C53FCC">
                  <a:alpha val="50000"/>
                </a:srgbClr>
              </a:gs>
            </a:gsLst>
            <a:lin ang="282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Title 4">
            <a:extLst>
              <a:ext uri="{FF2B5EF4-FFF2-40B4-BE49-F238E27FC236}">
                <a16:creationId xmlns:a16="http://schemas.microsoft.com/office/drawing/2014/main" id="{597B5304-DF80-A3D0-978E-F1CAAD9D442F}"/>
              </a:ext>
            </a:extLst>
          </p:cNvPr>
          <p:cNvSpPr>
            <a:spLocks noGrp="1"/>
          </p:cNvSpPr>
          <p:nvPr>
            <p:ph type="title"/>
          </p:nvPr>
        </p:nvSpPr>
        <p:spPr>
          <a:xfrm>
            <a:off x="457200" y="1143269"/>
            <a:ext cx="11277600" cy="1252537"/>
          </a:xfrm>
        </p:spPr>
        <p:txBody>
          <a:bodyPr>
            <a:normAutofit fontScale="90000"/>
          </a:bodyPr>
          <a:lstStyle/>
          <a:p>
            <a:r>
              <a:rPr lang="es-MX" dirty="0"/>
              <a:t>Automatizar tareas con agentes en Microsoft 365 </a:t>
            </a:r>
            <a:r>
              <a:rPr lang="es-MX" dirty="0" err="1"/>
              <a:t>Copilot</a:t>
            </a:r>
            <a:r>
              <a:rPr lang="es-MX" dirty="0"/>
              <a:t> Chat</a:t>
            </a:r>
            <a:endParaRPr lang="en-US" dirty="0"/>
          </a:p>
        </p:txBody>
      </p:sp>
      <p:sp>
        <p:nvSpPr>
          <p:cNvPr id="479" name="TextBox 478">
            <a:extLst>
              <a:ext uri="{FF2B5EF4-FFF2-40B4-BE49-F238E27FC236}">
                <a16:creationId xmlns:a16="http://schemas.microsoft.com/office/drawing/2014/main" id="{0093FCD2-492B-A005-696D-D9E76243C0FA}"/>
              </a:ext>
            </a:extLst>
          </p:cNvPr>
          <p:cNvSpPr txBox="1"/>
          <p:nvPr/>
        </p:nvSpPr>
        <p:spPr>
          <a:xfrm>
            <a:off x="457202" y="3336658"/>
            <a:ext cx="11355127" cy="2318583"/>
          </a:xfrm>
          <a:prstGeom prst="rect">
            <a:avLst/>
          </a:prstGeom>
          <a:noFill/>
        </p:spPr>
        <p:txBody>
          <a:bodyPr wrap="square" lIns="0" tIns="0" rIns="0" bIns="0">
            <a:spAutoFit/>
          </a:bodyPr>
          <a:lstStyle/>
          <a:p>
            <a:pPr>
              <a:spcAft>
                <a:spcPts val="800"/>
              </a:spcAft>
            </a:pPr>
            <a:r>
              <a:rPr lang="en-US" sz="4000" spc="-50" dirty="0">
                <a:gradFill flip="none" rotWithShape="1">
                  <a:gsLst>
                    <a:gs pos="29000">
                      <a:srgbClr val="0078D4"/>
                    </a:gs>
                    <a:gs pos="100000">
                      <a:srgbClr val="C53FCC"/>
                    </a:gs>
                  </a:gsLst>
                  <a:lin ang="0" scaled="1"/>
                  <a:tileRect/>
                </a:gradFill>
                <a:latin typeface="+mj-lt"/>
                <a:cs typeface="Segoe Sans Display Semibold" pitchFamily="2" charset="0"/>
              </a:rPr>
              <a:t>¿</a:t>
            </a:r>
            <a:r>
              <a:rPr lang="en-US" sz="4000" spc="-50" dirty="0" err="1">
                <a:gradFill flip="none" rotWithShape="1">
                  <a:gsLst>
                    <a:gs pos="29000">
                      <a:srgbClr val="0078D4"/>
                    </a:gs>
                    <a:gs pos="100000">
                      <a:srgbClr val="C53FCC"/>
                    </a:gs>
                  </a:gsLst>
                  <a:lin ang="0" scaled="1"/>
                  <a:tileRect/>
                </a:gradFill>
                <a:latin typeface="+mj-lt"/>
                <a:cs typeface="Segoe Sans Display Semibold" pitchFamily="2" charset="0"/>
              </a:rPr>
              <a:t>Qué</a:t>
            </a:r>
            <a:r>
              <a:rPr lang="en-US" sz="4000" spc="-50" dirty="0">
                <a:gradFill flip="none" rotWithShape="1">
                  <a:gsLst>
                    <a:gs pos="29000">
                      <a:srgbClr val="0078D4"/>
                    </a:gs>
                    <a:gs pos="100000">
                      <a:srgbClr val="C53FCC"/>
                    </a:gs>
                  </a:gsLst>
                  <a:lin ang="0" scaled="1"/>
                  <a:tileRect/>
                </a:gradFill>
                <a:latin typeface="+mj-lt"/>
                <a:cs typeface="Segoe Sans Display Semibold" pitchFamily="2" charset="0"/>
              </a:rPr>
              <a:t> son </a:t>
            </a:r>
            <a:r>
              <a:rPr lang="en-US" sz="4000" spc="-50" dirty="0" err="1">
                <a:gradFill flip="none" rotWithShape="1">
                  <a:gsLst>
                    <a:gs pos="29000">
                      <a:srgbClr val="0078D4"/>
                    </a:gs>
                    <a:gs pos="100000">
                      <a:srgbClr val="C53FCC"/>
                    </a:gs>
                  </a:gsLst>
                  <a:lin ang="0" scaled="1"/>
                  <a:tileRect/>
                </a:gradFill>
                <a:latin typeface="+mj-lt"/>
                <a:cs typeface="Segoe Sans Display Semibold" pitchFamily="2" charset="0"/>
              </a:rPr>
              <a:t>los</a:t>
            </a:r>
            <a:r>
              <a:rPr lang="en-US" sz="4000" spc="-50" dirty="0">
                <a:gradFill flip="none" rotWithShape="1">
                  <a:gsLst>
                    <a:gs pos="29000">
                      <a:srgbClr val="0078D4"/>
                    </a:gs>
                    <a:gs pos="100000">
                      <a:srgbClr val="C53FCC"/>
                    </a:gs>
                  </a:gsLst>
                  <a:lin ang="0" scaled="1"/>
                  <a:tileRect/>
                </a:gradFill>
                <a:latin typeface="+mj-lt"/>
                <a:cs typeface="Segoe Sans Display Semibold" pitchFamily="2" charset="0"/>
              </a:rPr>
              <a:t> </a:t>
            </a:r>
            <a:r>
              <a:rPr lang="en-US" sz="4000" spc="-50" dirty="0" err="1">
                <a:gradFill flip="none" rotWithShape="1">
                  <a:gsLst>
                    <a:gs pos="29000">
                      <a:srgbClr val="0078D4"/>
                    </a:gs>
                    <a:gs pos="100000">
                      <a:srgbClr val="C53FCC"/>
                    </a:gs>
                  </a:gsLst>
                  <a:lin ang="0" scaled="1"/>
                  <a:tileRect/>
                </a:gradFill>
                <a:latin typeface="+mj-lt"/>
                <a:cs typeface="Segoe Sans Display Semibold" pitchFamily="2" charset="0"/>
              </a:rPr>
              <a:t>agentes</a:t>
            </a:r>
            <a:r>
              <a:rPr lang="en-US" sz="4000" spc="-50" dirty="0">
                <a:gradFill flip="none" rotWithShape="1">
                  <a:gsLst>
                    <a:gs pos="29000">
                      <a:srgbClr val="0078D4"/>
                    </a:gs>
                    <a:gs pos="100000">
                      <a:srgbClr val="C53FCC"/>
                    </a:gs>
                  </a:gsLst>
                  <a:lin ang="0" scaled="1"/>
                  <a:tileRect/>
                </a:gradFill>
                <a:latin typeface="+mj-lt"/>
                <a:cs typeface="Segoe Sans Display Semibold" pitchFamily="2" charset="0"/>
              </a:rPr>
              <a:t>?</a:t>
            </a:r>
          </a:p>
          <a:p>
            <a:pPr>
              <a:spcAft>
                <a:spcPts val="800"/>
              </a:spcAft>
            </a:pPr>
            <a:r>
              <a:rPr lang="es-MX" sz="2000" kern="100" dirty="0">
                <a:ea typeface="Aptos" panose="020B0004020202020204" pitchFamily="34" charset="0"/>
                <a:cs typeface="Times New Roman" panose="02020603050405020304" pitchFamily="18" charset="0"/>
              </a:rPr>
              <a:t>Los agentes utilizan la IA para hacer que </a:t>
            </a:r>
            <a:r>
              <a:rPr lang="es-MX" sz="2000" kern="100" dirty="0" err="1">
                <a:ea typeface="Aptos" panose="020B0004020202020204" pitchFamily="34" charset="0"/>
                <a:cs typeface="Times New Roman" panose="02020603050405020304" pitchFamily="18" charset="0"/>
              </a:rPr>
              <a:t>Copilot</a:t>
            </a:r>
            <a:r>
              <a:rPr lang="es-MX" sz="2000" kern="100" dirty="0">
                <a:ea typeface="Aptos" panose="020B0004020202020204" pitchFamily="34" charset="0"/>
                <a:cs typeface="Times New Roman" panose="02020603050405020304" pitchFamily="18" charset="0"/>
              </a:rPr>
              <a:t> Chat sea aún más personalizado e inteligente para su trabajo diario. Los agentes automatizan tareas y procesos repetitivos: considérelos como aplicaciones para </a:t>
            </a:r>
            <a:r>
              <a:rPr lang="es-MX" sz="2000" kern="100" dirty="0" err="1">
                <a:ea typeface="Aptos" panose="020B0004020202020204" pitchFamily="34" charset="0"/>
                <a:cs typeface="Times New Roman" panose="02020603050405020304" pitchFamily="18" charset="0"/>
              </a:rPr>
              <a:t>Copilot</a:t>
            </a:r>
            <a:r>
              <a:rPr lang="es-MX" sz="2000" kern="100" dirty="0">
                <a:ea typeface="Aptos" panose="020B0004020202020204" pitchFamily="34" charset="0"/>
                <a:cs typeface="Times New Roman" panose="02020603050405020304" pitchFamily="18" charset="0"/>
              </a:rPr>
              <a:t>. </a:t>
            </a:r>
            <a:r>
              <a:rPr lang="es-MX" sz="2000" kern="100" dirty="0" err="1">
                <a:ea typeface="Aptos" panose="020B0004020202020204" pitchFamily="34" charset="0"/>
                <a:cs typeface="Times New Roman" panose="02020603050405020304" pitchFamily="18" charset="0"/>
              </a:rPr>
              <a:t>Copilot</a:t>
            </a:r>
            <a:r>
              <a:rPr lang="es-MX" sz="2000" kern="100" dirty="0">
                <a:ea typeface="Aptos" panose="020B0004020202020204" pitchFamily="34" charset="0"/>
                <a:cs typeface="Times New Roman" panose="02020603050405020304" pitchFamily="18" charset="0"/>
              </a:rPr>
              <a:t> Chat viene con un conjunto de plantillas de agentes para comenzar. También puede crear agentes personalizados para sus propias necesidades, como conectar </a:t>
            </a:r>
            <a:r>
              <a:rPr lang="es-MX" sz="2000" kern="100" dirty="0" err="1">
                <a:ea typeface="Aptos" panose="020B0004020202020204" pitchFamily="34" charset="0"/>
                <a:cs typeface="Times New Roman" panose="02020603050405020304" pitchFamily="18" charset="0"/>
              </a:rPr>
              <a:t>Copilot</a:t>
            </a:r>
            <a:r>
              <a:rPr lang="es-MX" sz="2000" kern="100" dirty="0">
                <a:ea typeface="Aptos" panose="020B0004020202020204" pitchFamily="34" charset="0"/>
                <a:cs typeface="Times New Roman" panose="02020603050405020304" pitchFamily="18" charset="0"/>
              </a:rPr>
              <a:t> Chat a los datos compartidos de su organización para aumentar aún más la productividad1</a:t>
            </a:r>
            <a:r>
              <a:rPr lang="en-US" sz="2400" kern="100" dirty="0">
                <a:ea typeface="Aptos" panose="020B0004020202020204" pitchFamily="34" charset="0"/>
                <a:cs typeface="Times New Roman" panose="02020603050405020304" pitchFamily="18" charset="0"/>
              </a:rPr>
              <a:t>.</a:t>
            </a:r>
          </a:p>
        </p:txBody>
      </p:sp>
      <p:sp>
        <p:nvSpPr>
          <p:cNvPr id="472" name="Rectangle: Rounded Corners 471">
            <a:extLst>
              <a:ext uri="{FF2B5EF4-FFF2-40B4-BE49-F238E27FC236}">
                <a16:creationId xmlns:a16="http://schemas.microsoft.com/office/drawing/2014/main" id="{91AE485A-1FE8-087A-2AB2-ACED604EA17D}"/>
              </a:ext>
              <a:ext uri="{C183D7F6-B498-43B3-948B-1728B52AA6E4}">
                <adec:decorative xmlns:adec="http://schemas.microsoft.com/office/drawing/2017/decorative" val="1"/>
              </a:ext>
            </a:extLst>
          </p:cNvPr>
          <p:cNvSpPr>
            <a:spLocks/>
          </p:cNvSpPr>
          <p:nvPr/>
        </p:nvSpPr>
        <p:spPr>
          <a:xfrm>
            <a:off x="455297" y="6112377"/>
            <a:ext cx="11356397" cy="6538356"/>
          </a:xfrm>
          <a:prstGeom prst="roundRect">
            <a:avLst>
              <a:gd name="adj" fmla="val 4542"/>
            </a:avLst>
          </a:prstGeom>
          <a:solidFill>
            <a:srgbClr val="F0ECF8"/>
          </a:solidFill>
          <a:ln w="12700">
            <a:solidFill>
              <a:srgbClr val="BBA6DE"/>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3" name="Picture 482" descr="Screenshot of a chat conversation with a field service agent in Copilot Chat.">
            <a:extLst>
              <a:ext uri="{FF2B5EF4-FFF2-40B4-BE49-F238E27FC236}">
                <a16:creationId xmlns:a16="http://schemas.microsoft.com/office/drawing/2014/main" id="{D70A5674-18AB-C029-354D-53036806AA85}"/>
              </a:ext>
            </a:extLst>
          </p:cNvPr>
          <p:cNvPicPr>
            <a:picLocks noChangeAspect="1"/>
          </p:cNvPicPr>
          <p:nvPr/>
        </p:nvPicPr>
        <p:blipFill>
          <a:blip r:embed="rId3"/>
          <a:srcRect l="3783" t="4050" r="3716" b="9966"/>
          <a:stretch/>
        </p:blipFill>
        <p:spPr>
          <a:xfrm>
            <a:off x="522361" y="6219562"/>
            <a:ext cx="11193870" cy="6195138"/>
          </a:xfrm>
          <a:prstGeom prst="rect">
            <a:avLst/>
          </a:prstGeom>
          <a:ln>
            <a:noFill/>
          </a:ln>
        </p:spPr>
      </p:pic>
      <p:sp>
        <p:nvSpPr>
          <p:cNvPr id="61" name="TextBox 60">
            <a:extLst>
              <a:ext uri="{FF2B5EF4-FFF2-40B4-BE49-F238E27FC236}">
                <a16:creationId xmlns:a16="http://schemas.microsoft.com/office/drawing/2014/main" id="{68D2F55F-C041-1123-01F7-53BA9214EDF2}"/>
              </a:ext>
            </a:extLst>
          </p:cNvPr>
          <p:cNvSpPr txBox="1"/>
          <p:nvPr/>
        </p:nvSpPr>
        <p:spPr>
          <a:xfrm>
            <a:off x="457202" y="12979022"/>
            <a:ext cx="11526253" cy="1395254"/>
          </a:xfrm>
          <a:prstGeom prst="rect">
            <a:avLst/>
          </a:prstGeom>
          <a:noFill/>
        </p:spPr>
        <p:txBody>
          <a:bodyPr wrap="square" lIns="0" tIns="0" rIns="0" bIns="0">
            <a:spAutoFit/>
          </a:bodyPr>
          <a:lstStyle/>
          <a:p>
            <a:pPr>
              <a:spcAft>
                <a:spcPts val="800"/>
              </a:spcAft>
            </a:pPr>
            <a:r>
              <a:rPr lang="es-MX" sz="4000" spc="-50" dirty="0">
                <a:gradFill flip="none" rotWithShape="1">
                  <a:gsLst>
                    <a:gs pos="29000">
                      <a:srgbClr val="0078D4"/>
                    </a:gs>
                    <a:gs pos="100000">
                      <a:srgbClr val="C53FCC"/>
                    </a:gs>
                  </a:gsLst>
                  <a:lin ang="0" scaled="1"/>
                  <a:tileRect/>
                </a:gradFill>
                <a:latin typeface="+mj-lt"/>
                <a:cs typeface="Segoe Sans Display Semibold" pitchFamily="2" charset="0"/>
              </a:rPr>
              <a:t>Introducción a las plantillas de agentes</a:t>
            </a:r>
          </a:p>
          <a:p>
            <a:pPr>
              <a:spcAft>
                <a:spcPts val="800"/>
              </a:spcAft>
            </a:pPr>
            <a:r>
              <a:rPr lang="es-MX" sz="2000" kern="100" dirty="0">
                <a:cs typeface="Times New Roman" panose="02020603050405020304" pitchFamily="18" charset="0"/>
              </a:rPr>
              <a:t>Seleccione "Obtener agentes" en el panel derecho de </a:t>
            </a:r>
            <a:r>
              <a:rPr lang="es-MX" sz="2000" kern="100" dirty="0" err="1">
                <a:cs typeface="Times New Roman" panose="02020603050405020304" pitchFamily="18" charset="0"/>
              </a:rPr>
              <a:t>Copilot</a:t>
            </a:r>
            <a:r>
              <a:rPr lang="es-MX" sz="2000" kern="100" dirty="0">
                <a:cs typeface="Times New Roman" panose="02020603050405020304" pitchFamily="18" charset="0"/>
              </a:rPr>
              <a:t> Chat. Busque una plantilla específica o explore la biblioteca</a:t>
            </a:r>
            <a:r>
              <a:rPr lang="en-US" sz="2400" kern="100" dirty="0">
                <a:cs typeface="Times New Roman" panose="02020603050405020304" pitchFamily="18" charset="0"/>
              </a:rPr>
              <a:t>.</a:t>
            </a:r>
          </a:p>
        </p:txBody>
      </p:sp>
      <p:sp>
        <p:nvSpPr>
          <p:cNvPr id="58" name="Rectangle 57">
            <a:extLst>
              <a:ext uri="{FF2B5EF4-FFF2-40B4-BE49-F238E27FC236}">
                <a16:creationId xmlns:a16="http://schemas.microsoft.com/office/drawing/2014/main" id="{E25C65EE-31BD-73C0-4864-D8D75301EC5E}"/>
              </a:ext>
              <a:ext uri="{C183D7F6-B498-43B3-948B-1728B52AA6E4}">
                <adec:decorative xmlns:adec="http://schemas.microsoft.com/office/drawing/2017/decorative" val="1"/>
              </a:ext>
            </a:extLst>
          </p:cNvPr>
          <p:cNvSpPr/>
          <p:nvPr/>
        </p:nvSpPr>
        <p:spPr>
          <a:xfrm>
            <a:off x="0" y="32370382"/>
            <a:ext cx="12192000" cy="64008"/>
          </a:xfrm>
          <a:prstGeom prst="rect">
            <a:avLst/>
          </a:prstGeom>
          <a:gradFill flip="none" rotWithShape="1">
            <a:gsLst>
              <a:gs pos="0">
                <a:srgbClr val="0078D4"/>
              </a:gs>
              <a:gs pos="100000">
                <a:srgbClr val="C53FCC"/>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C56C5592-8167-959F-08C2-9A34A21AC8E4}"/>
              </a:ext>
              <a:ext uri="{C183D7F6-B498-43B3-948B-1728B52AA6E4}">
                <adec:decorative xmlns:adec="http://schemas.microsoft.com/office/drawing/2017/decorative" val="1"/>
              </a:ext>
            </a:extLst>
          </p:cNvPr>
          <p:cNvSpPr/>
          <p:nvPr/>
        </p:nvSpPr>
        <p:spPr>
          <a:xfrm>
            <a:off x="0" y="14714017"/>
            <a:ext cx="12192000" cy="7262327"/>
          </a:xfrm>
          <a:prstGeom prst="rect">
            <a:avLst/>
          </a:prstGeom>
          <a:solidFill>
            <a:srgbClr val="FFE8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Rounded Corners 62">
            <a:extLst>
              <a:ext uri="{FF2B5EF4-FFF2-40B4-BE49-F238E27FC236}">
                <a16:creationId xmlns:a16="http://schemas.microsoft.com/office/drawing/2014/main" id="{FAA24435-17BB-F04B-5FFB-415C18BC6C90}"/>
              </a:ext>
              <a:ext uri="{C183D7F6-B498-43B3-948B-1728B52AA6E4}">
                <adec:decorative xmlns:adec="http://schemas.microsoft.com/office/drawing/2017/decorative" val="1"/>
              </a:ext>
            </a:extLst>
          </p:cNvPr>
          <p:cNvSpPr>
            <a:spLocks/>
          </p:cNvSpPr>
          <p:nvPr/>
        </p:nvSpPr>
        <p:spPr>
          <a:xfrm>
            <a:off x="457200" y="15966348"/>
            <a:ext cx="3622040" cy="2011680"/>
          </a:xfrm>
          <a:prstGeom prst="roundRect">
            <a:avLst>
              <a:gd name="adj" fmla="val 6269"/>
            </a:avLst>
          </a:prstGeom>
          <a:solidFill>
            <a:srgbClr val="FFFCFC"/>
          </a:solidFill>
          <a:ln w="12700">
            <a:solidFill>
              <a:srgbClr val="FFB09B"/>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8" name="Rectangle: Rounded Corners 447">
            <a:extLst>
              <a:ext uri="{FF2B5EF4-FFF2-40B4-BE49-F238E27FC236}">
                <a16:creationId xmlns:a16="http://schemas.microsoft.com/office/drawing/2014/main" id="{4A2B79DF-87D5-3501-9463-9127264797D8}"/>
              </a:ext>
              <a:ext uri="{C183D7F6-B498-43B3-948B-1728B52AA6E4}">
                <adec:decorative xmlns:adec="http://schemas.microsoft.com/office/drawing/2017/decorative" val="1"/>
              </a:ext>
            </a:extLst>
          </p:cNvPr>
          <p:cNvSpPr>
            <a:spLocks/>
          </p:cNvSpPr>
          <p:nvPr/>
        </p:nvSpPr>
        <p:spPr>
          <a:xfrm>
            <a:off x="4284980" y="15966348"/>
            <a:ext cx="3622040" cy="2011680"/>
          </a:xfrm>
          <a:prstGeom prst="roundRect">
            <a:avLst>
              <a:gd name="adj" fmla="val 6269"/>
            </a:avLst>
          </a:prstGeom>
          <a:solidFill>
            <a:srgbClr val="FFFCFC"/>
          </a:solidFill>
          <a:ln w="12700">
            <a:solidFill>
              <a:srgbClr val="FFB09B"/>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7" name="Rectangle: Rounded Corners 466">
            <a:extLst>
              <a:ext uri="{FF2B5EF4-FFF2-40B4-BE49-F238E27FC236}">
                <a16:creationId xmlns:a16="http://schemas.microsoft.com/office/drawing/2014/main" id="{30AD5B2E-0B1F-297F-21BE-9A6DB5B78578}"/>
              </a:ext>
              <a:ext uri="{C183D7F6-B498-43B3-948B-1728B52AA6E4}">
                <adec:decorative xmlns:adec="http://schemas.microsoft.com/office/drawing/2017/decorative" val="1"/>
              </a:ext>
            </a:extLst>
          </p:cNvPr>
          <p:cNvSpPr>
            <a:spLocks/>
          </p:cNvSpPr>
          <p:nvPr/>
        </p:nvSpPr>
        <p:spPr>
          <a:xfrm>
            <a:off x="8102600" y="15966348"/>
            <a:ext cx="3622040" cy="2011680"/>
          </a:xfrm>
          <a:prstGeom prst="roundRect">
            <a:avLst>
              <a:gd name="adj" fmla="val 6269"/>
            </a:avLst>
          </a:prstGeom>
          <a:solidFill>
            <a:srgbClr val="FFFCFC"/>
          </a:solidFill>
          <a:ln w="12700">
            <a:solidFill>
              <a:srgbClr val="FFB09B"/>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9" name="TextBox 448">
            <a:extLst>
              <a:ext uri="{FF2B5EF4-FFF2-40B4-BE49-F238E27FC236}">
                <a16:creationId xmlns:a16="http://schemas.microsoft.com/office/drawing/2014/main" id="{83E93CFA-ED11-2E4B-94CD-39F5777BE7BA}"/>
              </a:ext>
            </a:extLst>
          </p:cNvPr>
          <p:cNvSpPr txBox="1"/>
          <p:nvPr/>
        </p:nvSpPr>
        <p:spPr>
          <a:xfrm>
            <a:off x="457200" y="15024296"/>
            <a:ext cx="11277600" cy="575863"/>
          </a:xfrm>
          <a:prstGeom prst="rect">
            <a:avLst/>
          </a:prstGeom>
          <a:noFill/>
        </p:spPr>
        <p:txBody>
          <a:bodyPr wrap="square" lIns="0" tIns="0" rIns="0" bIns="0">
            <a:spAutoFit/>
          </a:bodyPr>
          <a:lstStyle/>
          <a:p>
            <a:pPr>
              <a:spcAft>
                <a:spcPts val="800"/>
              </a:spcAft>
            </a:pPr>
            <a:r>
              <a:rPr lang="es-MX" sz="3600" spc="-50" dirty="0">
                <a:latin typeface="+mj-lt"/>
                <a:cs typeface="Segoe Sans Display Semibold" pitchFamily="2" charset="0"/>
              </a:rPr>
              <a:t>Plantillas de agentes de Microsoft para probar hoy mismo</a:t>
            </a:r>
            <a:endParaRPr lang="en-US" sz="3600" spc="-50" dirty="0">
              <a:latin typeface="+mj-lt"/>
              <a:cs typeface="Segoe Sans Display Semibold" pitchFamily="2" charset="0"/>
            </a:endParaRPr>
          </a:p>
        </p:txBody>
      </p:sp>
      <p:pic>
        <p:nvPicPr>
          <p:cNvPr id="455" name="Picture 454">
            <a:extLst>
              <a:ext uri="{FF2B5EF4-FFF2-40B4-BE49-F238E27FC236}">
                <a16:creationId xmlns:a16="http://schemas.microsoft.com/office/drawing/2014/main" id="{7D4C8BE8-F8DA-15DD-F533-CADC7E69DDA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579058" y="16090214"/>
            <a:ext cx="626706" cy="626704"/>
          </a:xfrm>
          <a:prstGeom prst="rect">
            <a:avLst/>
          </a:prstGeom>
        </p:spPr>
      </p:pic>
      <p:sp>
        <p:nvSpPr>
          <p:cNvPr id="452" name="TextBox 451">
            <a:extLst>
              <a:ext uri="{FF2B5EF4-FFF2-40B4-BE49-F238E27FC236}">
                <a16:creationId xmlns:a16="http://schemas.microsoft.com/office/drawing/2014/main" id="{51C99B35-1867-AFF0-2986-F998E842A6C7}"/>
              </a:ext>
            </a:extLst>
          </p:cNvPr>
          <p:cNvSpPr txBox="1"/>
          <p:nvPr/>
        </p:nvSpPr>
        <p:spPr>
          <a:xfrm>
            <a:off x="1303735" y="16211622"/>
            <a:ext cx="2530576" cy="383888"/>
          </a:xfrm>
          <a:prstGeom prst="rect">
            <a:avLst/>
          </a:prstGeom>
          <a:noFill/>
        </p:spPr>
        <p:txBody>
          <a:bodyPr wrap="square" lIns="0" tIns="0" rIns="0" bIns="0" anchor="ctr">
            <a:spAutoFit/>
          </a:bodyPr>
          <a:lstStyle/>
          <a:p>
            <a:pPr>
              <a:spcAft>
                <a:spcPts val="800"/>
              </a:spcAft>
            </a:pPr>
            <a:r>
              <a:rPr lang="en-US" sz="2400" spc="-50" dirty="0" err="1">
                <a:latin typeface="+mj-lt"/>
                <a:cs typeface="Segoe Sans Display Semibold" pitchFamily="2" charset="0"/>
              </a:rPr>
              <a:t>Entrenador</a:t>
            </a:r>
            <a:r>
              <a:rPr lang="en-US" sz="2400" spc="-50" dirty="0">
                <a:latin typeface="+mj-lt"/>
                <a:cs typeface="Segoe Sans Display Semibold" pitchFamily="2" charset="0"/>
              </a:rPr>
              <a:t> </a:t>
            </a:r>
            <a:r>
              <a:rPr lang="en-US" sz="2400" spc="-50" dirty="0" err="1">
                <a:latin typeface="+mj-lt"/>
                <a:cs typeface="Segoe Sans Display Semibold" pitchFamily="2" charset="0"/>
              </a:rPr>
              <a:t>rápido</a:t>
            </a:r>
            <a:endParaRPr lang="en-US" sz="2400" spc="-50" dirty="0">
              <a:latin typeface="+mj-lt"/>
              <a:cs typeface="Segoe Sans Display Semibold" pitchFamily="2" charset="0"/>
            </a:endParaRPr>
          </a:p>
        </p:txBody>
      </p:sp>
      <p:sp>
        <p:nvSpPr>
          <p:cNvPr id="456" name="TextBox 455">
            <a:extLst>
              <a:ext uri="{FF2B5EF4-FFF2-40B4-BE49-F238E27FC236}">
                <a16:creationId xmlns:a16="http://schemas.microsoft.com/office/drawing/2014/main" id="{9D428A47-D0F3-5D62-07A9-2809FE19FFD8}"/>
              </a:ext>
            </a:extLst>
          </p:cNvPr>
          <p:cNvSpPr txBox="1"/>
          <p:nvPr/>
        </p:nvSpPr>
        <p:spPr>
          <a:xfrm>
            <a:off x="644371" y="16938093"/>
            <a:ext cx="3189939" cy="811729"/>
          </a:xfrm>
          <a:prstGeom prst="rect">
            <a:avLst/>
          </a:prstGeom>
          <a:noFill/>
        </p:spPr>
        <p:txBody>
          <a:bodyPr wrap="square" lIns="0" tIns="0" rIns="0" bIns="0" anchor="t">
            <a:noAutofit/>
          </a:bodyPr>
          <a:lstStyle/>
          <a:p>
            <a:pPr>
              <a:spcAft>
                <a:spcPts val="800"/>
              </a:spcAft>
            </a:pPr>
            <a:r>
              <a:rPr lang="es-MX" sz="2000" spc="-50" dirty="0">
                <a:cs typeface="Segoe Sans Display Semibold" pitchFamily="2" charset="0"/>
              </a:rPr>
              <a:t>Cree mensajes de </a:t>
            </a:r>
            <a:r>
              <a:rPr lang="es-MX" sz="2000" spc="-50" dirty="0" err="1">
                <a:cs typeface="Segoe Sans Display Semibold" pitchFamily="2" charset="0"/>
              </a:rPr>
              <a:t>Copilot</a:t>
            </a:r>
            <a:r>
              <a:rPr lang="es-MX" sz="2000" spc="-50" dirty="0">
                <a:cs typeface="Segoe Sans Display Semibold" pitchFamily="2" charset="0"/>
              </a:rPr>
              <a:t> eficaces</a:t>
            </a:r>
            <a:r>
              <a:rPr lang="en-US" sz="2000" spc="-50" dirty="0">
                <a:cs typeface="Segoe Sans Display Semibold" pitchFamily="2" charset="0"/>
              </a:rPr>
              <a:t>.</a:t>
            </a:r>
          </a:p>
        </p:txBody>
      </p:sp>
      <p:pic>
        <p:nvPicPr>
          <p:cNvPr id="454" name="Picture 453">
            <a:extLst>
              <a:ext uri="{FF2B5EF4-FFF2-40B4-BE49-F238E27FC236}">
                <a16:creationId xmlns:a16="http://schemas.microsoft.com/office/drawing/2014/main" id="{2AC7229D-F9F8-B78E-392D-22412567AC7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4406838" y="16090214"/>
            <a:ext cx="626706" cy="626704"/>
          </a:xfrm>
          <a:prstGeom prst="rect">
            <a:avLst/>
          </a:prstGeom>
        </p:spPr>
      </p:pic>
      <p:sp>
        <p:nvSpPr>
          <p:cNvPr id="453" name="TextBox 452">
            <a:extLst>
              <a:ext uri="{FF2B5EF4-FFF2-40B4-BE49-F238E27FC236}">
                <a16:creationId xmlns:a16="http://schemas.microsoft.com/office/drawing/2014/main" id="{791648BD-65BB-2458-54B2-3B74F79D2A5E}"/>
              </a:ext>
            </a:extLst>
          </p:cNvPr>
          <p:cNvSpPr txBox="1"/>
          <p:nvPr/>
        </p:nvSpPr>
        <p:spPr>
          <a:xfrm>
            <a:off x="5131515" y="16211622"/>
            <a:ext cx="2530576" cy="383888"/>
          </a:xfrm>
          <a:prstGeom prst="rect">
            <a:avLst/>
          </a:prstGeom>
          <a:noFill/>
        </p:spPr>
        <p:txBody>
          <a:bodyPr wrap="square" lIns="0" tIns="0" rIns="0" bIns="0" anchor="ctr">
            <a:spAutoFit/>
          </a:bodyPr>
          <a:lstStyle/>
          <a:p>
            <a:pPr>
              <a:spcAft>
                <a:spcPts val="800"/>
              </a:spcAft>
            </a:pPr>
            <a:r>
              <a:rPr lang="en-US" sz="2400" spc="-50" dirty="0">
                <a:latin typeface="+mj-lt"/>
                <a:cs typeface="Segoe Sans Display Semibold" pitchFamily="2" charset="0"/>
              </a:rPr>
              <a:t>Coach de ideas</a:t>
            </a:r>
          </a:p>
        </p:txBody>
      </p:sp>
      <p:sp>
        <p:nvSpPr>
          <p:cNvPr id="457" name="TextBox 456">
            <a:extLst>
              <a:ext uri="{FF2B5EF4-FFF2-40B4-BE49-F238E27FC236}">
                <a16:creationId xmlns:a16="http://schemas.microsoft.com/office/drawing/2014/main" id="{6DA1008F-6895-4804-9F2E-C898A8349A0A}"/>
              </a:ext>
            </a:extLst>
          </p:cNvPr>
          <p:cNvSpPr txBox="1"/>
          <p:nvPr/>
        </p:nvSpPr>
        <p:spPr>
          <a:xfrm>
            <a:off x="4472151" y="16938093"/>
            <a:ext cx="3189939" cy="811729"/>
          </a:xfrm>
          <a:prstGeom prst="rect">
            <a:avLst/>
          </a:prstGeom>
          <a:noFill/>
        </p:spPr>
        <p:txBody>
          <a:bodyPr wrap="square" lIns="0" tIns="0" rIns="0" bIns="0" anchor="t">
            <a:noAutofit/>
          </a:bodyPr>
          <a:lstStyle/>
          <a:p>
            <a:pPr>
              <a:spcAft>
                <a:spcPts val="800"/>
              </a:spcAft>
            </a:pPr>
            <a:r>
              <a:rPr lang="es-MX" sz="2000" spc="-50" dirty="0">
                <a:cs typeface="Segoe Sans Display Semibold" pitchFamily="2" charset="0"/>
              </a:rPr>
              <a:t>Obtén ayuda para la lluvia de ideas.</a:t>
            </a:r>
            <a:endParaRPr lang="en-US" sz="2000" spc="-50" dirty="0">
              <a:cs typeface="Segoe Sans Display Semibold" pitchFamily="2" charset="0"/>
            </a:endParaRPr>
          </a:p>
        </p:txBody>
      </p:sp>
      <p:pic>
        <p:nvPicPr>
          <p:cNvPr id="469" name="Picture 468">
            <a:extLst>
              <a:ext uri="{FF2B5EF4-FFF2-40B4-BE49-F238E27FC236}">
                <a16:creationId xmlns:a16="http://schemas.microsoft.com/office/drawing/2014/main" id="{48933537-C5FF-4928-A223-F56C4FD3CBF2}"/>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8224458" y="16090214"/>
            <a:ext cx="626706" cy="626704"/>
          </a:xfrm>
          <a:prstGeom prst="rect">
            <a:avLst/>
          </a:prstGeom>
        </p:spPr>
      </p:pic>
      <p:sp>
        <p:nvSpPr>
          <p:cNvPr id="468" name="TextBox 467">
            <a:extLst>
              <a:ext uri="{FF2B5EF4-FFF2-40B4-BE49-F238E27FC236}">
                <a16:creationId xmlns:a16="http://schemas.microsoft.com/office/drawing/2014/main" id="{EE241763-DBEE-EF20-2ECE-B52A51691AEE}"/>
              </a:ext>
            </a:extLst>
          </p:cNvPr>
          <p:cNvSpPr txBox="1"/>
          <p:nvPr/>
        </p:nvSpPr>
        <p:spPr>
          <a:xfrm>
            <a:off x="8949135" y="16249677"/>
            <a:ext cx="2530576" cy="307777"/>
          </a:xfrm>
          <a:prstGeom prst="rect">
            <a:avLst/>
          </a:prstGeom>
          <a:noFill/>
        </p:spPr>
        <p:txBody>
          <a:bodyPr wrap="square" lIns="0" tIns="0" rIns="0" bIns="0" anchor="ctr">
            <a:spAutoFit/>
          </a:bodyPr>
          <a:lstStyle/>
          <a:p>
            <a:pPr>
              <a:spcAft>
                <a:spcPts val="800"/>
              </a:spcAft>
            </a:pPr>
            <a:r>
              <a:rPr lang="en-US" sz="2000" spc="-50" dirty="0" err="1">
                <a:latin typeface="+mj-lt"/>
                <a:cs typeface="Segoe Sans Display Semibold" pitchFamily="2" charset="0"/>
              </a:rPr>
              <a:t>Entrenador</a:t>
            </a:r>
            <a:r>
              <a:rPr lang="en-US" sz="2000" spc="-50" dirty="0">
                <a:latin typeface="+mj-lt"/>
                <a:cs typeface="Segoe Sans Display Semibold" pitchFamily="2" charset="0"/>
              </a:rPr>
              <a:t> de </a:t>
            </a:r>
            <a:r>
              <a:rPr lang="en-US" sz="2000" spc="-50" dirty="0" err="1">
                <a:latin typeface="+mj-lt"/>
                <a:cs typeface="Segoe Sans Display Semibold" pitchFamily="2" charset="0"/>
              </a:rPr>
              <a:t>escritura</a:t>
            </a:r>
            <a:endParaRPr lang="en-US" sz="2400" spc="-50" dirty="0">
              <a:latin typeface="+mj-lt"/>
              <a:cs typeface="Segoe Sans Display Semibold" pitchFamily="2" charset="0"/>
            </a:endParaRPr>
          </a:p>
        </p:txBody>
      </p:sp>
      <p:sp>
        <p:nvSpPr>
          <p:cNvPr id="470" name="TextBox 469">
            <a:extLst>
              <a:ext uri="{FF2B5EF4-FFF2-40B4-BE49-F238E27FC236}">
                <a16:creationId xmlns:a16="http://schemas.microsoft.com/office/drawing/2014/main" id="{5562BCC8-7CA1-FFF6-751A-3DEBAB706245}"/>
              </a:ext>
            </a:extLst>
          </p:cNvPr>
          <p:cNvSpPr txBox="1"/>
          <p:nvPr/>
        </p:nvSpPr>
        <p:spPr>
          <a:xfrm>
            <a:off x="8289771" y="16938093"/>
            <a:ext cx="3189939" cy="811729"/>
          </a:xfrm>
          <a:prstGeom prst="rect">
            <a:avLst/>
          </a:prstGeom>
          <a:noFill/>
        </p:spPr>
        <p:txBody>
          <a:bodyPr wrap="square" lIns="0" tIns="0" rIns="0" bIns="0" anchor="t">
            <a:noAutofit/>
          </a:bodyPr>
          <a:lstStyle/>
          <a:p>
            <a:pPr>
              <a:spcAft>
                <a:spcPts val="800"/>
              </a:spcAft>
            </a:pPr>
            <a:r>
              <a:rPr lang="en-US" sz="2000" spc="-50" dirty="0" err="1">
                <a:cs typeface="Segoe Sans Display Semibold" pitchFamily="2" charset="0"/>
              </a:rPr>
              <a:t>Perfecciona</a:t>
            </a:r>
            <a:r>
              <a:rPr lang="en-US" sz="2000" spc="-50" dirty="0">
                <a:cs typeface="Segoe Sans Display Semibold" pitchFamily="2" charset="0"/>
              </a:rPr>
              <a:t> </a:t>
            </a:r>
            <a:r>
              <a:rPr lang="en-US" sz="2000" spc="-50" dirty="0" err="1">
                <a:cs typeface="Segoe Sans Display Semibold" pitchFamily="2" charset="0"/>
              </a:rPr>
              <a:t>tu</a:t>
            </a:r>
            <a:r>
              <a:rPr lang="en-US" sz="2000" spc="-50" dirty="0">
                <a:cs typeface="Segoe Sans Display Semibold" pitchFamily="2" charset="0"/>
              </a:rPr>
              <a:t> </a:t>
            </a:r>
            <a:r>
              <a:rPr lang="en-US" sz="2000" spc="-50" dirty="0" err="1">
                <a:cs typeface="Segoe Sans Display Semibold" pitchFamily="2" charset="0"/>
              </a:rPr>
              <a:t>escritura</a:t>
            </a:r>
            <a:r>
              <a:rPr lang="en-US" sz="2000" spc="-50" dirty="0">
                <a:cs typeface="Segoe Sans Display Semibold" pitchFamily="2" charset="0"/>
              </a:rPr>
              <a:t>.</a:t>
            </a:r>
          </a:p>
        </p:txBody>
      </p:sp>
      <p:sp>
        <p:nvSpPr>
          <p:cNvPr id="484" name="Rectangle: Rounded Corners 483">
            <a:extLst>
              <a:ext uri="{FF2B5EF4-FFF2-40B4-BE49-F238E27FC236}">
                <a16:creationId xmlns:a16="http://schemas.microsoft.com/office/drawing/2014/main" id="{3FCFEEC5-BF1F-424B-1CEC-D92DA5C36A10}"/>
              </a:ext>
              <a:ext uri="{C183D7F6-B498-43B3-948B-1728B52AA6E4}">
                <adec:decorative xmlns:adec="http://schemas.microsoft.com/office/drawing/2017/decorative" val="1"/>
              </a:ext>
            </a:extLst>
          </p:cNvPr>
          <p:cNvSpPr>
            <a:spLocks/>
          </p:cNvSpPr>
          <p:nvPr/>
        </p:nvSpPr>
        <p:spPr>
          <a:xfrm>
            <a:off x="8094191" y="18233180"/>
            <a:ext cx="3622040" cy="2011680"/>
          </a:xfrm>
          <a:prstGeom prst="roundRect">
            <a:avLst>
              <a:gd name="adj" fmla="val 6269"/>
            </a:avLst>
          </a:prstGeom>
          <a:solidFill>
            <a:srgbClr val="FFFCFC"/>
          </a:solidFill>
          <a:ln w="12700">
            <a:solidFill>
              <a:srgbClr val="FFB09B"/>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1" name="Rectangle: Rounded Corners 460">
            <a:extLst>
              <a:ext uri="{FF2B5EF4-FFF2-40B4-BE49-F238E27FC236}">
                <a16:creationId xmlns:a16="http://schemas.microsoft.com/office/drawing/2014/main" id="{F65177EA-858D-DC44-D1AE-E8A5BBB05EC6}"/>
              </a:ext>
              <a:ext uri="{C183D7F6-B498-43B3-948B-1728B52AA6E4}">
                <adec:decorative xmlns:adec="http://schemas.microsoft.com/office/drawing/2017/decorative" val="1"/>
              </a:ext>
            </a:extLst>
          </p:cNvPr>
          <p:cNvSpPr>
            <a:spLocks/>
          </p:cNvSpPr>
          <p:nvPr/>
        </p:nvSpPr>
        <p:spPr>
          <a:xfrm>
            <a:off x="457200" y="18214789"/>
            <a:ext cx="3622040" cy="2011680"/>
          </a:xfrm>
          <a:prstGeom prst="roundRect">
            <a:avLst>
              <a:gd name="adj" fmla="val 6269"/>
            </a:avLst>
          </a:prstGeom>
          <a:solidFill>
            <a:srgbClr val="FFFCFC"/>
          </a:solidFill>
          <a:ln w="12700">
            <a:solidFill>
              <a:srgbClr val="FFB09B"/>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8" name="Rectangle: Rounded Corners 457">
            <a:extLst>
              <a:ext uri="{FF2B5EF4-FFF2-40B4-BE49-F238E27FC236}">
                <a16:creationId xmlns:a16="http://schemas.microsoft.com/office/drawing/2014/main" id="{C8A54EE2-8082-2BB9-2E19-147E42E6BE36}"/>
              </a:ext>
              <a:ext uri="{C183D7F6-B498-43B3-948B-1728B52AA6E4}">
                <adec:decorative xmlns:adec="http://schemas.microsoft.com/office/drawing/2017/decorative" val="1"/>
              </a:ext>
            </a:extLst>
          </p:cNvPr>
          <p:cNvSpPr>
            <a:spLocks/>
          </p:cNvSpPr>
          <p:nvPr/>
        </p:nvSpPr>
        <p:spPr>
          <a:xfrm>
            <a:off x="4284980" y="18214789"/>
            <a:ext cx="3622040" cy="2011680"/>
          </a:xfrm>
          <a:prstGeom prst="roundRect">
            <a:avLst>
              <a:gd name="adj" fmla="val 6269"/>
            </a:avLst>
          </a:prstGeom>
          <a:solidFill>
            <a:srgbClr val="FFFCFC"/>
          </a:solidFill>
          <a:ln w="12700">
            <a:solidFill>
              <a:srgbClr val="FFB09B"/>
            </a:solidFill>
          </a:ln>
          <a:effectLst>
            <a:outerShdw blurRad="1778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4" name="Picture 463">
            <a:extLst>
              <a:ext uri="{FF2B5EF4-FFF2-40B4-BE49-F238E27FC236}">
                <a16:creationId xmlns:a16="http://schemas.microsoft.com/office/drawing/2014/main" id="{106B6E0B-FDBB-5345-2527-32310DA73D65}"/>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579058" y="18338655"/>
            <a:ext cx="626706" cy="626704"/>
          </a:xfrm>
          <a:prstGeom prst="rect">
            <a:avLst/>
          </a:prstGeom>
        </p:spPr>
      </p:pic>
      <p:sp>
        <p:nvSpPr>
          <p:cNvPr id="462" name="TextBox 461">
            <a:extLst>
              <a:ext uri="{FF2B5EF4-FFF2-40B4-BE49-F238E27FC236}">
                <a16:creationId xmlns:a16="http://schemas.microsoft.com/office/drawing/2014/main" id="{996E9CF1-7CAF-AB98-92A6-9BB5BE31A9BA}"/>
              </a:ext>
            </a:extLst>
          </p:cNvPr>
          <p:cNvSpPr txBox="1"/>
          <p:nvPr/>
        </p:nvSpPr>
        <p:spPr>
          <a:xfrm>
            <a:off x="1303735" y="18460063"/>
            <a:ext cx="2530576" cy="383888"/>
          </a:xfrm>
          <a:prstGeom prst="rect">
            <a:avLst/>
          </a:prstGeom>
          <a:noFill/>
        </p:spPr>
        <p:txBody>
          <a:bodyPr wrap="square" lIns="0" tIns="0" rIns="0" bIns="0" anchor="ctr">
            <a:spAutoFit/>
          </a:bodyPr>
          <a:lstStyle/>
          <a:p>
            <a:pPr>
              <a:spcAft>
                <a:spcPts val="800"/>
              </a:spcAft>
            </a:pPr>
            <a:r>
              <a:rPr lang="en-US" sz="2400" spc="-50" dirty="0">
                <a:latin typeface="+mj-lt"/>
                <a:cs typeface="Segoe Sans Display Semibold" pitchFamily="2" charset="0"/>
              </a:rPr>
              <a:t>Coach de </a:t>
            </a:r>
            <a:r>
              <a:rPr lang="en-US" sz="2400" spc="-50" dirty="0" err="1">
                <a:latin typeface="+mj-lt"/>
                <a:cs typeface="Segoe Sans Display Semibold" pitchFamily="2" charset="0"/>
              </a:rPr>
              <a:t>carrera</a:t>
            </a:r>
            <a:endParaRPr lang="en-US" sz="2400" spc="-50" dirty="0">
              <a:latin typeface="+mj-lt"/>
              <a:cs typeface="Segoe Sans Display Semibold" pitchFamily="2" charset="0"/>
            </a:endParaRPr>
          </a:p>
        </p:txBody>
      </p:sp>
      <p:sp>
        <p:nvSpPr>
          <p:cNvPr id="465" name="TextBox 464">
            <a:extLst>
              <a:ext uri="{FF2B5EF4-FFF2-40B4-BE49-F238E27FC236}">
                <a16:creationId xmlns:a16="http://schemas.microsoft.com/office/drawing/2014/main" id="{911E0590-BA43-7822-27F6-61981FEA8023}"/>
              </a:ext>
            </a:extLst>
          </p:cNvPr>
          <p:cNvSpPr txBox="1"/>
          <p:nvPr/>
        </p:nvSpPr>
        <p:spPr>
          <a:xfrm>
            <a:off x="644371" y="19186534"/>
            <a:ext cx="3189939" cy="811729"/>
          </a:xfrm>
          <a:prstGeom prst="rect">
            <a:avLst/>
          </a:prstGeom>
          <a:noFill/>
        </p:spPr>
        <p:txBody>
          <a:bodyPr wrap="square" lIns="0" tIns="0" rIns="0" bIns="0" anchor="t">
            <a:noAutofit/>
          </a:bodyPr>
          <a:lstStyle/>
          <a:p>
            <a:pPr>
              <a:spcAft>
                <a:spcPts val="800"/>
              </a:spcAft>
            </a:pPr>
            <a:r>
              <a:rPr lang="es-MX" spc="-50" dirty="0">
                <a:cs typeface="Segoe Sans Display Semibold" pitchFamily="2" charset="0"/>
              </a:rPr>
              <a:t>Obtén asesoramiento profesional personalizado y planes de acción.</a:t>
            </a:r>
            <a:endParaRPr lang="en-US" sz="2000" spc="-50" dirty="0">
              <a:cs typeface="Segoe Sans Display Semibold" pitchFamily="2" charset="0"/>
            </a:endParaRPr>
          </a:p>
        </p:txBody>
      </p:sp>
      <p:pic>
        <p:nvPicPr>
          <p:cNvPr id="460" name="Picture 459">
            <a:extLst>
              <a:ext uri="{FF2B5EF4-FFF2-40B4-BE49-F238E27FC236}">
                <a16:creationId xmlns:a16="http://schemas.microsoft.com/office/drawing/2014/main" id="{5F209DE9-389B-4D01-6BE8-7EC186C6898A}"/>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rcRect/>
          <a:stretch/>
        </p:blipFill>
        <p:spPr>
          <a:xfrm>
            <a:off x="4406838" y="18338655"/>
            <a:ext cx="626706" cy="626704"/>
          </a:xfrm>
          <a:prstGeom prst="rect">
            <a:avLst/>
          </a:prstGeom>
        </p:spPr>
      </p:pic>
      <p:sp>
        <p:nvSpPr>
          <p:cNvPr id="459" name="TextBox 458">
            <a:extLst>
              <a:ext uri="{FF2B5EF4-FFF2-40B4-BE49-F238E27FC236}">
                <a16:creationId xmlns:a16="http://schemas.microsoft.com/office/drawing/2014/main" id="{961C66DD-A052-F205-62EF-EEB6EB5B76B1}"/>
              </a:ext>
            </a:extLst>
          </p:cNvPr>
          <p:cNvSpPr txBox="1"/>
          <p:nvPr/>
        </p:nvSpPr>
        <p:spPr>
          <a:xfrm>
            <a:off x="5131515" y="18498118"/>
            <a:ext cx="2530576" cy="307777"/>
          </a:xfrm>
          <a:prstGeom prst="rect">
            <a:avLst/>
          </a:prstGeom>
          <a:noFill/>
        </p:spPr>
        <p:txBody>
          <a:bodyPr wrap="square" lIns="0" tIns="0" rIns="0" bIns="0" anchor="ctr">
            <a:spAutoFit/>
          </a:bodyPr>
          <a:lstStyle/>
          <a:p>
            <a:pPr>
              <a:spcAft>
                <a:spcPts val="800"/>
              </a:spcAft>
            </a:pPr>
            <a:r>
              <a:rPr lang="en-US" sz="2000" spc="-50" dirty="0">
                <a:latin typeface="+mj-lt"/>
                <a:cs typeface="Segoe Sans Display Semibold" pitchFamily="2" charset="0"/>
              </a:rPr>
              <a:t>Instructor de </a:t>
            </a:r>
            <a:r>
              <a:rPr lang="en-US" sz="2000" spc="-50" dirty="0" err="1">
                <a:latin typeface="+mj-lt"/>
                <a:cs typeface="Segoe Sans Display Semibold" pitchFamily="2" charset="0"/>
              </a:rPr>
              <a:t>aprendizaje</a:t>
            </a:r>
            <a:endParaRPr lang="en-US" sz="2400" spc="-50" dirty="0">
              <a:latin typeface="+mj-lt"/>
              <a:cs typeface="Segoe Sans Display Semibold" pitchFamily="2" charset="0"/>
            </a:endParaRPr>
          </a:p>
        </p:txBody>
      </p:sp>
      <p:sp>
        <p:nvSpPr>
          <p:cNvPr id="466" name="TextBox 465">
            <a:extLst>
              <a:ext uri="{FF2B5EF4-FFF2-40B4-BE49-F238E27FC236}">
                <a16:creationId xmlns:a16="http://schemas.microsoft.com/office/drawing/2014/main" id="{E18DE661-D014-684B-9925-2AD88B8F5541}"/>
              </a:ext>
            </a:extLst>
          </p:cNvPr>
          <p:cNvSpPr txBox="1"/>
          <p:nvPr/>
        </p:nvSpPr>
        <p:spPr>
          <a:xfrm>
            <a:off x="4472151" y="19186534"/>
            <a:ext cx="3189939" cy="811729"/>
          </a:xfrm>
          <a:prstGeom prst="rect">
            <a:avLst/>
          </a:prstGeom>
          <a:noFill/>
        </p:spPr>
        <p:txBody>
          <a:bodyPr wrap="square" lIns="0" tIns="0" rIns="0" bIns="0" anchor="t">
            <a:noAutofit/>
          </a:bodyPr>
          <a:lstStyle/>
          <a:p>
            <a:pPr>
              <a:spcAft>
                <a:spcPts val="800"/>
              </a:spcAft>
            </a:pPr>
            <a:r>
              <a:rPr lang="es-MX" sz="2000" spc="-50" dirty="0">
                <a:cs typeface="Segoe Sans Display Semibold" pitchFamily="2" charset="0"/>
              </a:rPr>
              <a:t>Aprende sobre los temas y perfecciona tus habilidades</a:t>
            </a:r>
            <a:r>
              <a:rPr lang="en-US" sz="2000" spc="-50" dirty="0">
                <a:cs typeface="Segoe Sans Display Semibold" pitchFamily="2" charset="0"/>
              </a:rPr>
              <a:t>.</a:t>
            </a:r>
          </a:p>
        </p:txBody>
      </p:sp>
      <p:pic>
        <p:nvPicPr>
          <p:cNvPr id="485" name="Picture 484">
            <a:extLst>
              <a:ext uri="{FF2B5EF4-FFF2-40B4-BE49-F238E27FC236}">
                <a16:creationId xmlns:a16="http://schemas.microsoft.com/office/drawing/2014/main" id="{E5A54EBB-8D64-A52B-76B6-4124FFB9EED5}"/>
              </a:ext>
              <a:ext uri="{C183D7F6-B498-43B3-948B-1728B52AA6E4}">
                <adec:decorative xmlns:adec="http://schemas.microsoft.com/office/drawing/2017/decorative" val="1"/>
              </a:ext>
            </a:extLst>
          </p:cNvPr>
          <p:cNvPicPr>
            <a:picLocks/>
          </p:cNvPicPr>
          <p:nvPr/>
        </p:nvPicPr>
        <p:blipFill>
          <a:blip r:embed="rId9" cstate="screen">
            <a:extLst>
              <a:ext uri="{28A0092B-C50C-407E-A947-70E740481C1C}">
                <a14:useLocalDpi xmlns:a14="http://schemas.microsoft.com/office/drawing/2010/main"/>
              </a:ext>
            </a:extLst>
          </a:blip>
          <a:srcRect/>
          <a:stretch/>
        </p:blipFill>
        <p:spPr>
          <a:xfrm>
            <a:off x="8289771" y="18401525"/>
            <a:ext cx="640080" cy="640080"/>
          </a:xfrm>
          <a:prstGeom prst="rect">
            <a:avLst/>
          </a:prstGeom>
        </p:spPr>
      </p:pic>
      <p:sp>
        <p:nvSpPr>
          <p:cNvPr id="486" name="TextBox 485">
            <a:extLst>
              <a:ext uri="{FF2B5EF4-FFF2-40B4-BE49-F238E27FC236}">
                <a16:creationId xmlns:a16="http://schemas.microsoft.com/office/drawing/2014/main" id="{64862C44-BC69-A52E-47CD-1C0F760FFB8B}"/>
              </a:ext>
            </a:extLst>
          </p:cNvPr>
          <p:cNvSpPr txBox="1"/>
          <p:nvPr/>
        </p:nvSpPr>
        <p:spPr>
          <a:xfrm>
            <a:off x="8953245" y="18510571"/>
            <a:ext cx="2530576" cy="383888"/>
          </a:xfrm>
          <a:prstGeom prst="rect">
            <a:avLst/>
          </a:prstGeom>
          <a:noFill/>
        </p:spPr>
        <p:txBody>
          <a:bodyPr wrap="square" lIns="0" tIns="0" rIns="0" bIns="0" anchor="ctr">
            <a:spAutoFit/>
          </a:bodyPr>
          <a:lstStyle/>
          <a:p>
            <a:pPr>
              <a:spcAft>
                <a:spcPts val="800"/>
              </a:spcAft>
            </a:pPr>
            <a:r>
              <a:rPr lang="en-US" sz="2400" spc="-50" dirty="0" err="1">
                <a:latin typeface="+mj-lt"/>
                <a:cs typeface="Segoe Sans Display Semibold" pitchFamily="2" charset="0"/>
              </a:rPr>
              <a:t>Creador</a:t>
            </a:r>
            <a:r>
              <a:rPr lang="en-US" sz="2400" spc="-50" dirty="0">
                <a:latin typeface="+mj-lt"/>
                <a:cs typeface="Segoe Sans Display Semibold" pitchFamily="2" charset="0"/>
              </a:rPr>
              <a:t> visual</a:t>
            </a:r>
          </a:p>
        </p:txBody>
      </p:sp>
      <p:sp>
        <p:nvSpPr>
          <p:cNvPr id="487" name="TextBox 486">
            <a:extLst>
              <a:ext uri="{FF2B5EF4-FFF2-40B4-BE49-F238E27FC236}">
                <a16:creationId xmlns:a16="http://schemas.microsoft.com/office/drawing/2014/main" id="{1FFD8984-96B9-E6A1-6C08-EBE6C9493D2A}"/>
              </a:ext>
            </a:extLst>
          </p:cNvPr>
          <p:cNvSpPr txBox="1"/>
          <p:nvPr/>
        </p:nvSpPr>
        <p:spPr>
          <a:xfrm>
            <a:off x="8329778" y="19186534"/>
            <a:ext cx="3189939" cy="811729"/>
          </a:xfrm>
          <a:prstGeom prst="rect">
            <a:avLst/>
          </a:prstGeom>
          <a:noFill/>
        </p:spPr>
        <p:txBody>
          <a:bodyPr wrap="square" lIns="0" tIns="0" rIns="0" bIns="0" anchor="t">
            <a:noAutofit/>
          </a:bodyPr>
          <a:lstStyle/>
          <a:p>
            <a:pPr>
              <a:spcAft>
                <a:spcPts val="800"/>
              </a:spcAft>
            </a:pPr>
            <a:r>
              <a:rPr lang="en-US" sz="2000" dirty="0"/>
              <a:t>Crear </a:t>
            </a:r>
            <a:r>
              <a:rPr lang="en-US" sz="2000" dirty="0" err="1"/>
              <a:t>imágenes</a:t>
            </a:r>
            <a:r>
              <a:rPr lang="en-US" sz="2000" dirty="0"/>
              <a:t> y </a:t>
            </a:r>
            <a:r>
              <a:rPr lang="en-US" sz="2000" dirty="0" err="1"/>
              <a:t>vídeos</a:t>
            </a:r>
            <a:r>
              <a:rPr lang="en-US" sz="2000" spc="-50" dirty="0">
                <a:cs typeface="Segoe Sans Display Semibold" pitchFamily="2" charset="0"/>
              </a:rPr>
              <a:t>.</a:t>
            </a:r>
          </a:p>
        </p:txBody>
      </p:sp>
      <p:sp>
        <p:nvSpPr>
          <p:cNvPr id="450" name="TextBox 449">
            <a:extLst>
              <a:ext uri="{FF2B5EF4-FFF2-40B4-BE49-F238E27FC236}">
                <a16:creationId xmlns:a16="http://schemas.microsoft.com/office/drawing/2014/main" id="{40A76EB5-5F2F-0F0B-8B35-4D2336E82115}"/>
              </a:ext>
            </a:extLst>
          </p:cNvPr>
          <p:cNvSpPr txBox="1"/>
          <p:nvPr/>
        </p:nvSpPr>
        <p:spPr>
          <a:xfrm>
            <a:off x="457200" y="20558071"/>
            <a:ext cx="11277600" cy="984885"/>
          </a:xfrm>
          <a:prstGeom prst="rect">
            <a:avLst/>
          </a:prstGeom>
          <a:noFill/>
        </p:spPr>
        <p:txBody>
          <a:bodyPr wrap="square" lIns="0" tIns="0" rIns="0" bIns="0">
            <a:spAutoFit/>
          </a:bodyPr>
          <a:lstStyle/>
          <a:p>
            <a:pPr>
              <a:spcAft>
                <a:spcPts val="1500"/>
              </a:spcAft>
            </a:pPr>
            <a:r>
              <a:rPr lang="es-MX" sz="2000" kern="100" dirty="0">
                <a:cs typeface="Times New Roman" panose="02020603050405020304" pitchFamily="18" charset="0"/>
              </a:rPr>
              <a:t>Además de las plantillas de agente de Microsoft, es posible que su organización haya creado plantillas de agente para que también las use. Puede verlos en la sección "Creado para su organización" en la biblioteca de agentes</a:t>
            </a:r>
            <a:r>
              <a:rPr lang="en-US" sz="2400" kern="100" dirty="0">
                <a:cs typeface="Times New Roman" panose="02020603050405020304" pitchFamily="18" charset="0"/>
              </a:rPr>
              <a:t>.</a:t>
            </a:r>
          </a:p>
        </p:txBody>
      </p:sp>
      <p:sp>
        <p:nvSpPr>
          <p:cNvPr id="478" name="TextBox 624_1">
            <a:extLst>
              <a:ext uri="{FF2B5EF4-FFF2-40B4-BE49-F238E27FC236}">
                <a16:creationId xmlns:a16="http://schemas.microsoft.com/office/drawing/2014/main" id="{61552217-DC5A-7AE2-F3DA-35E05B5150B5}"/>
              </a:ext>
            </a:extLst>
          </p:cNvPr>
          <p:cNvSpPr txBox="1"/>
          <p:nvPr/>
        </p:nvSpPr>
        <p:spPr>
          <a:xfrm>
            <a:off x="457201" y="22259543"/>
            <a:ext cx="11526252" cy="4821833"/>
          </a:xfrm>
          <a:prstGeom prst="rect">
            <a:avLst/>
          </a:prstGeom>
          <a:noFill/>
        </p:spPr>
        <p:txBody>
          <a:bodyPr wrap="square" lIns="0" tIns="0" rIns="0" bIns="0">
            <a:spAutoFit/>
          </a:bodyPr>
          <a:lstStyle/>
          <a:p>
            <a:pPr>
              <a:spcAft>
                <a:spcPts val="800"/>
              </a:spcAft>
            </a:pPr>
            <a:r>
              <a:rPr lang="en-US" sz="4000" spc="-50" dirty="0">
                <a:gradFill flip="none" rotWithShape="1">
                  <a:gsLst>
                    <a:gs pos="29000">
                      <a:srgbClr val="0078D4"/>
                    </a:gs>
                    <a:gs pos="100000">
                      <a:srgbClr val="C53FCC"/>
                    </a:gs>
                  </a:gsLst>
                  <a:lin ang="0" scaled="1"/>
                  <a:tileRect/>
                </a:gradFill>
                <a:latin typeface="+mj-lt"/>
                <a:cs typeface="Segoe Sans Display Semibold" pitchFamily="2" charset="0"/>
              </a:rPr>
              <a:t>Crear un </a:t>
            </a:r>
            <a:r>
              <a:rPr lang="en-US" sz="4000" spc="-50" dirty="0" err="1">
                <a:gradFill flip="none" rotWithShape="1">
                  <a:gsLst>
                    <a:gs pos="29000">
                      <a:srgbClr val="0078D4"/>
                    </a:gs>
                    <a:gs pos="100000">
                      <a:srgbClr val="C53FCC"/>
                    </a:gs>
                  </a:gsLst>
                  <a:lin ang="0" scaled="1"/>
                  <a:tileRect/>
                </a:gradFill>
                <a:latin typeface="+mj-lt"/>
                <a:cs typeface="Segoe Sans Display Semibold" pitchFamily="2" charset="0"/>
              </a:rPr>
              <a:t>agente</a:t>
            </a:r>
            <a:r>
              <a:rPr lang="en-US" sz="4000" spc="-50" dirty="0">
                <a:gradFill flip="none" rotWithShape="1">
                  <a:gsLst>
                    <a:gs pos="29000">
                      <a:srgbClr val="0078D4"/>
                    </a:gs>
                    <a:gs pos="100000">
                      <a:srgbClr val="C53FCC"/>
                    </a:gs>
                  </a:gsLst>
                  <a:lin ang="0" scaled="1"/>
                  <a:tileRect/>
                </a:gradFill>
                <a:latin typeface="+mj-lt"/>
                <a:cs typeface="Segoe Sans Display Semibold" pitchFamily="2" charset="0"/>
              </a:rPr>
              <a:t> </a:t>
            </a:r>
            <a:r>
              <a:rPr lang="en-US" sz="4000" spc="-50" dirty="0" err="1">
                <a:gradFill flip="none" rotWithShape="1">
                  <a:gsLst>
                    <a:gs pos="29000">
                      <a:srgbClr val="0078D4"/>
                    </a:gs>
                    <a:gs pos="100000">
                      <a:srgbClr val="C53FCC"/>
                    </a:gs>
                  </a:gsLst>
                  <a:lin ang="0" scaled="1"/>
                  <a:tileRect/>
                </a:gradFill>
                <a:latin typeface="+mj-lt"/>
                <a:cs typeface="Segoe Sans Display Semibold" pitchFamily="2" charset="0"/>
              </a:rPr>
              <a:t>personalizado</a:t>
            </a:r>
            <a:endParaRPr lang="en-US" sz="4000" spc="-50" dirty="0">
              <a:gradFill flip="none" rotWithShape="1">
                <a:gsLst>
                  <a:gs pos="29000">
                    <a:srgbClr val="0078D4"/>
                  </a:gs>
                  <a:gs pos="100000">
                    <a:srgbClr val="C53FCC"/>
                  </a:gs>
                </a:gsLst>
                <a:lin ang="0" scaled="1"/>
                <a:tileRect/>
              </a:gradFill>
              <a:latin typeface="+mj-lt"/>
              <a:cs typeface="Segoe Sans Display Semibold" pitchFamily="2" charset="0"/>
            </a:endParaRPr>
          </a:p>
          <a:p>
            <a:pPr marL="342900" indent="-342900">
              <a:spcAft>
                <a:spcPts val="800"/>
              </a:spcAft>
              <a:buFont typeface="Arial" panose="020B0604020202020204" pitchFamily="34" charset="0"/>
              <a:buChar char="•"/>
            </a:pPr>
            <a:r>
              <a:rPr lang="es-MX" sz="2400" kern="100" dirty="0">
                <a:cs typeface="Times New Roman" panose="02020603050405020304" pitchFamily="18" charset="0"/>
              </a:rPr>
              <a:t>Seleccione "Crear un agente" en el panel derecho de </a:t>
            </a:r>
            <a:r>
              <a:rPr lang="es-MX" sz="2400" kern="100" dirty="0" err="1">
                <a:cs typeface="Times New Roman" panose="02020603050405020304" pitchFamily="18" charset="0"/>
              </a:rPr>
              <a:t>Copilot</a:t>
            </a:r>
            <a:r>
              <a:rPr lang="es-MX" sz="2400" kern="100" dirty="0">
                <a:cs typeface="Times New Roman" panose="02020603050405020304" pitchFamily="18" charset="0"/>
              </a:rPr>
              <a:t> Chat para abrir el creador de agentes. 
Ingrese detalles como el propósito de su agente, fuentes de datos relevantes como un sitio de SharePoint y el comportamiento deseado, como cómo debe trabajar el agente.
Seleccione "Configurar" para personalizar aún más su agente.
Selecciona "Crear" para publicar tu agente.
Puede editar o compartir sus agentes seleccionando "Crear un agente" para abrir el creador de agentes, expandiendo el menú desplegable en la parte superior y seleccionando "Ver todos los agentes"</a:t>
            </a:r>
            <a:r>
              <a:rPr lang="en-US" sz="2400" kern="100" dirty="0">
                <a:cs typeface="Times New Roman" panose="02020603050405020304" pitchFamily="18" charset="0"/>
              </a:rPr>
              <a:t>”. </a:t>
            </a:r>
          </a:p>
        </p:txBody>
      </p:sp>
      <p:sp>
        <p:nvSpPr>
          <p:cNvPr id="471" name="Rectangle 470">
            <a:extLst>
              <a:ext uri="{FF2B5EF4-FFF2-40B4-BE49-F238E27FC236}">
                <a16:creationId xmlns:a16="http://schemas.microsoft.com/office/drawing/2014/main" id="{A5DB14AB-E866-CD26-9F40-92240E31B8DC}"/>
              </a:ext>
              <a:ext uri="{C183D7F6-B498-43B3-948B-1728B52AA6E4}">
                <adec:decorative xmlns:adec="http://schemas.microsoft.com/office/drawing/2017/decorative" val="1"/>
              </a:ext>
            </a:extLst>
          </p:cNvPr>
          <p:cNvSpPr/>
          <p:nvPr/>
        </p:nvSpPr>
        <p:spPr>
          <a:xfrm>
            <a:off x="0" y="27131252"/>
            <a:ext cx="12192000" cy="2896644"/>
          </a:xfrm>
          <a:prstGeom prst="rect">
            <a:avLst/>
          </a:prstGeom>
          <a:solidFill>
            <a:srgbClr val="FFE8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TextBox 472">
            <a:extLst>
              <a:ext uri="{FF2B5EF4-FFF2-40B4-BE49-F238E27FC236}">
                <a16:creationId xmlns:a16="http://schemas.microsoft.com/office/drawing/2014/main" id="{E3BEDA34-8222-2E47-E8D7-89CA5CF98E17}"/>
              </a:ext>
            </a:extLst>
          </p:cNvPr>
          <p:cNvSpPr txBox="1"/>
          <p:nvPr/>
        </p:nvSpPr>
        <p:spPr>
          <a:xfrm>
            <a:off x="579060" y="27172509"/>
            <a:ext cx="2957541" cy="2728952"/>
          </a:xfrm>
          <a:prstGeom prst="roundRect">
            <a:avLst>
              <a:gd name="adj" fmla="val 9471"/>
            </a:avLst>
          </a:prstGeom>
          <a:no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lIns="91440" tIns="91440" rIns="91440" bIns="91440" rtlCol="0" anchor="ctr"/>
          <a:lstStyle>
            <a:defPPr>
              <a:defRPr lang="en-US"/>
            </a:defPPr>
            <a:lvl1pPr algn="ct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spcAft>
                <a:spcPts val="800"/>
              </a:spcAft>
            </a:pPr>
            <a:r>
              <a:rPr lang="en-US" sz="3200" spc="-50" dirty="0" err="1">
                <a:solidFill>
                  <a:schemeClr val="tx1"/>
                </a:solidFill>
                <a:latin typeface="+mj-lt"/>
                <a:cs typeface="Segoe Sans Display Semibold" pitchFamily="2" charset="0"/>
              </a:rPr>
              <a:t>Principales</a:t>
            </a:r>
            <a:r>
              <a:rPr lang="en-US" sz="3200" spc="-50" dirty="0">
                <a:solidFill>
                  <a:schemeClr val="tx1"/>
                </a:solidFill>
                <a:latin typeface="+mj-lt"/>
                <a:cs typeface="Segoe Sans Display Semibold" pitchFamily="2" charset="0"/>
              </a:rPr>
              <a:t> </a:t>
            </a:r>
            <a:r>
              <a:rPr lang="en-US" sz="3200" spc="-50" dirty="0" err="1">
                <a:solidFill>
                  <a:schemeClr val="tx1"/>
                </a:solidFill>
                <a:latin typeface="+mj-lt"/>
                <a:cs typeface="Segoe Sans Display Semibold" pitchFamily="2" charset="0"/>
              </a:rPr>
              <a:t>formas</a:t>
            </a:r>
            <a:r>
              <a:rPr lang="en-US" sz="3200" spc="-50" dirty="0">
                <a:solidFill>
                  <a:schemeClr val="tx1"/>
                </a:solidFill>
                <a:latin typeface="+mj-lt"/>
                <a:cs typeface="Segoe Sans Display Semibold" pitchFamily="2" charset="0"/>
              </a:rPr>
              <a:t> de usar </a:t>
            </a:r>
            <a:r>
              <a:rPr lang="en-US" sz="3200" spc="-50" dirty="0" err="1">
                <a:solidFill>
                  <a:schemeClr val="tx1"/>
                </a:solidFill>
                <a:latin typeface="+mj-lt"/>
                <a:cs typeface="Segoe Sans Display Semibold" pitchFamily="2" charset="0"/>
              </a:rPr>
              <a:t>agentes</a:t>
            </a:r>
            <a:r>
              <a:rPr lang="en-US" sz="3200" spc="-50" dirty="0">
                <a:solidFill>
                  <a:schemeClr val="tx1"/>
                </a:solidFill>
                <a:latin typeface="+mj-lt"/>
                <a:cs typeface="Segoe Sans Display Semibold" pitchFamily="2" charset="0"/>
              </a:rPr>
              <a:t> </a:t>
            </a:r>
            <a:r>
              <a:rPr lang="en-US" sz="3200" spc="-50" dirty="0" err="1">
                <a:solidFill>
                  <a:schemeClr val="tx1"/>
                </a:solidFill>
                <a:latin typeface="+mj-lt"/>
                <a:cs typeface="Segoe Sans Display Semibold" pitchFamily="2" charset="0"/>
              </a:rPr>
              <a:t>personalizados</a:t>
            </a:r>
            <a:endParaRPr lang="en-US" sz="3600" spc="-50" dirty="0">
              <a:solidFill>
                <a:schemeClr val="tx1"/>
              </a:solidFill>
              <a:latin typeface="+mj-lt"/>
              <a:cs typeface="Segoe Sans Display Semibold" pitchFamily="2" charset="0"/>
            </a:endParaRPr>
          </a:p>
        </p:txBody>
      </p:sp>
      <p:sp>
        <p:nvSpPr>
          <p:cNvPr id="474" name="TextBox 473">
            <a:extLst>
              <a:ext uri="{FF2B5EF4-FFF2-40B4-BE49-F238E27FC236}">
                <a16:creationId xmlns:a16="http://schemas.microsoft.com/office/drawing/2014/main" id="{EAEF60C1-2B50-F02E-DA4A-28E64E527CBC}"/>
              </a:ext>
            </a:extLst>
          </p:cNvPr>
          <p:cNvSpPr txBox="1"/>
          <p:nvPr/>
        </p:nvSpPr>
        <p:spPr>
          <a:xfrm>
            <a:off x="3885762" y="27458349"/>
            <a:ext cx="7870724" cy="1795363"/>
          </a:xfrm>
          <a:prstGeom prst="rect">
            <a:avLst/>
          </a:prstGeom>
          <a:noFill/>
        </p:spPr>
        <p:txBody>
          <a:bodyPr wrap="square" lIns="0" tIns="0" rIns="0" bIns="0">
            <a:spAutoFit/>
          </a:bodyPr>
          <a:lstStyle/>
          <a:p>
            <a:pPr indent="-342900">
              <a:spcAft>
                <a:spcPts val="800"/>
              </a:spcAft>
              <a:buFont typeface="Arial" panose="020B0604020202020204" pitchFamily="34" charset="0"/>
              <a:buChar char="•"/>
            </a:pPr>
            <a:r>
              <a:rPr lang="es-MX" kern="100" dirty="0">
                <a:cs typeface="Times New Roman" panose="02020603050405020304" pitchFamily="18" charset="0"/>
              </a:rPr>
              <a:t>Automatice las revisiones legales y de contratos
Ayudar a los nuevos empleados con la incorporación
Revisar currículos
Recuperar materiales de investigación de las bases de datos de la empresa
Obtenga respuestas sobre las políticas de la empresa</a:t>
            </a:r>
            <a:endParaRPr lang="en-US" sz="2400" kern="100" dirty="0">
              <a:cs typeface="Times New Roman" panose="02020603050405020304" pitchFamily="18" charset="0"/>
            </a:endParaRPr>
          </a:p>
        </p:txBody>
      </p:sp>
      <p:sp>
        <p:nvSpPr>
          <p:cNvPr id="475" name="Rectangle 474">
            <a:extLst>
              <a:ext uri="{FF2B5EF4-FFF2-40B4-BE49-F238E27FC236}">
                <a16:creationId xmlns:a16="http://schemas.microsoft.com/office/drawing/2014/main" id="{A116AD95-D8A4-3245-DFFD-0AE22CB58629}"/>
              </a:ext>
              <a:ext uri="{C183D7F6-B498-43B3-948B-1728B52AA6E4}">
                <adec:decorative xmlns:adec="http://schemas.microsoft.com/office/drawing/2017/decorative" val="1"/>
              </a:ext>
            </a:extLst>
          </p:cNvPr>
          <p:cNvSpPr/>
          <p:nvPr/>
        </p:nvSpPr>
        <p:spPr>
          <a:xfrm>
            <a:off x="0" y="2915166"/>
            <a:ext cx="12192000" cy="64008"/>
          </a:xfrm>
          <a:prstGeom prst="rect">
            <a:avLst/>
          </a:prstGeom>
          <a:gradFill flip="none" rotWithShape="1">
            <a:gsLst>
              <a:gs pos="0">
                <a:srgbClr val="0078D4"/>
              </a:gs>
              <a:gs pos="100000">
                <a:srgbClr val="C53FCC"/>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7" name="TextBox 476">
            <a:extLst>
              <a:ext uri="{FF2B5EF4-FFF2-40B4-BE49-F238E27FC236}">
                <a16:creationId xmlns:a16="http://schemas.microsoft.com/office/drawing/2014/main" id="{3A759F9B-6E2A-F5E2-C6C4-F44973D0A626}"/>
              </a:ext>
            </a:extLst>
          </p:cNvPr>
          <p:cNvSpPr txBox="1"/>
          <p:nvPr/>
        </p:nvSpPr>
        <p:spPr>
          <a:xfrm>
            <a:off x="562417" y="30197875"/>
            <a:ext cx="11194071" cy="1395254"/>
          </a:xfrm>
          <a:prstGeom prst="rect">
            <a:avLst/>
          </a:prstGeom>
          <a:noFill/>
        </p:spPr>
        <p:txBody>
          <a:bodyPr wrap="square" lIns="0" tIns="0" rIns="0" bIns="0">
            <a:spAutoFit/>
          </a:bodyPr>
          <a:lstStyle/>
          <a:p>
            <a:pPr>
              <a:spcAft>
                <a:spcPts val="800"/>
              </a:spcAft>
            </a:pPr>
            <a:r>
              <a:rPr lang="es-MX" sz="4000" spc="-50" dirty="0">
                <a:gradFill flip="none" rotWithShape="1">
                  <a:gsLst>
                    <a:gs pos="29000">
                      <a:srgbClr val="0078D4"/>
                    </a:gs>
                    <a:gs pos="100000">
                      <a:srgbClr val="C53FCC"/>
                    </a:gs>
                  </a:gsLst>
                  <a:lin ang="0" scaled="1"/>
                  <a:tileRect/>
                </a:gradFill>
                <a:latin typeface="+mj-lt"/>
                <a:cs typeface="Segoe Sans Display Semibold" pitchFamily="2" charset="0"/>
              </a:rPr>
              <a:t>Empieza a usar tu agente</a:t>
            </a:r>
          </a:p>
          <a:p>
            <a:pPr>
              <a:spcAft>
                <a:spcPts val="800"/>
              </a:spcAft>
            </a:pPr>
            <a:r>
              <a:rPr lang="es-MX" sz="2000" kern="100" dirty="0">
                <a:cs typeface="Times New Roman" panose="02020603050405020304" pitchFamily="18" charset="0"/>
              </a:rPr>
              <a:t>@mention un agente prediseñado o personalizado en </a:t>
            </a:r>
            <a:r>
              <a:rPr lang="es-MX" sz="2000" kern="100" dirty="0" err="1">
                <a:cs typeface="Times New Roman" panose="02020603050405020304" pitchFamily="18" charset="0"/>
              </a:rPr>
              <a:t>Copilot</a:t>
            </a:r>
            <a:r>
              <a:rPr lang="es-MX" sz="2000" kern="100" dirty="0">
                <a:cs typeface="Times New Roman" panose="02020603050405020304" pitchFamily="18" charset="0"/>
              </a:rPr>
              <a:t> Chat para interactuar con él, o abra el agente directamente seleccionándolo en el panel derecho de </a:t>
            </a:r>
            <a:r>
              <a:rPr lang="es-MX" sz="2000" kern="100" dirty="0" err="1">
                <a:cs typeface="Times New Roman" panose="02020603050405020304" pitchFamily="18" charset="0"/>
              </a:rPr>
              <a:t>Copilot</a:t>
            </a:r>
            <a:r>
              <a:rPr lang="es-MX" sz="2000" kern="100" dirty="0">
                <a:cs typeface="Times New Roman" panose="02020603050405020304" pitchFamily="18" charset="0"/>
              </a:rPr>
              <a:t> Chat</a:t>
            </a:r>
            <a:r>
              <a:rPr lang="en-US" sz="2400" kern="100" dirty="0">
                <a:cs typeface="Times New Roman" panose="02020603050405020304" pitchFamily="18" charset="0"/>
              </a:rPr>
              <a:t>.</a:t>
            </a:r>
          </a:p>
        </p:txBody>
      </p:sp>
      <p:sp>
        <p:nvSpPr>
          <p:cNvPr id="476" name="Rectangle: Rounded Corners 475">
            <a:extLst>
              <a:ext uri="{FF2B5EF4-FFF2-40B4-BE49-F238E27FC236}">
                <a16:creationId xmlns:a16="http://schemas.microsoft.com/office/drawing/2014/main" id="{DD8E73A1-697C-3484-A1C3-CDC7C01651E7}"/>
              </a:ext>
              <a:ext uri="{C183D7F6-B498-43B3-948B-1728B52AA6E4}">
                <adec:decorative xmlns:adec="http://schemas.microsoft.com/office/drawing/2017/decorative" val="0"/>
              </a:ext>
            </a:extLst>
          </p:cNvPr>
          <p:cNvSpPr/>
          <p:nvPr/>
        </p:nvSpPr>
        <p:spPr>
          <a:xfrm>
            <a:off x="457200" y="32050898"/>
            <a:ext cx="11277600" cy="702976"/>
          </a:xfrm>
          <a:prstGeom prst="roundRect">
            <a:avLst>
              <a:gd name="adj" fmla="val 50000"/>
            </a:avLst>
          </a:prstGeom>
          <a:gradFill flip="none" rotWithShape="1">
            <a:gsLst>
              <a:gs pos="0">
                <a:srgbClr val="0078D4"/>
              </a:gs>
              <a:gs pos="100000">
                <a:srgbClr val="C53FCC"/>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spcAft>
                <a:spcPts val="800"/>
              </a:spcAft>
            </a:pPr>
            <a:r>
              <a:rPr lang="es-MX" sz="2000" dirty="0">
                <a:solidFill>
                  <a:schemeClr val="bg1"/>
                </a:solidFill>
                <a:latin typeface="+mj-lt"/>
                <a:cs typeface="Segoe Sans Display Semibold" pitchFamily="2" charset="0"/>
              </a:rPr>
              <a:t>¿Quieres saber más sobre los agentes y cómo empezar? Echa un vistazo a la</a:t>
            </a:r>
            <a:r>
              <a:rPr lang="en-US" sz="2400" dirty="0">
                <a:solidFill>
                  <a:schemeClr val="bg1"/>
                </a:solidFill>
                <a:latin typeface="+mj-lt"/>
                <a:cs typeface="Segoe Sans Display Semibold" pitchFamily="2" charset="0"/>
              </a:rPr>
              <a:t> </a:t>
            </a:r>
            <a:r>
              <a:rPr lang="en-US" sz="2000" dirty="0" err="1">
                <a:solidFill>
                  <a:schemeClr val="bg1"/>
                </a:solidFill>
                <a:latin typeface="+mj-lt"/>
                <a:cs typeface="Segoe Sans Display Semibold" pitchFamily="2" charset="0"/>
                <a:hlinkClick r:id="rId10">
                  <a:extLst>
                    <a:ext uri="{A12FA001-AC4F-418D-AE19-62706E023703}">
                      <ahyp:hlinkClr xmlns:ahyp="http://schemas.microsoft.com/office/drawing/2018/hyperlinkcolor" val="tx"/>
                    </a:ext>
                  </a:extLst>
                </a:hlinkClick>
              </a:rPr>
              <a:t>Artículo</a:t>
            </a:r>
            <a:r>
              <a:rPr lang="en-US" sz="2000" dirty="0">
                <a:solidFill>
                  <a:schemeClr val="bg1"/>
                </a:solidFill>
                <a:latin typeface="+mj-lt"/>
                <a:cs typeface="Segoe Sans Display Semibold" pitchFamily="2" charset="0"/>
                <a:hlinkClick r:id="rId10">
                  <a:extLst>
                    <a:ext uri="{A12FA001-AC4F-418D-AE19-62706E023703}">
                      <ahyp:hlinkClr xmlns:ahyp="http://schemas.microsoft.com/office/drawing/2018/hyperlinkcolor" val="tx"/>
                    </a:ext>
                  </a:extLst>
                </a:hlinkClick>
              </a:rPr>
              <a:t> de </a:t>
            </a:r>
            <a:r>
              <a:rPr lang="en-US" sz="2000" dirty="0" err="1">
                <a:solidFill>
                  <a:schemeClr val="bg1"/>
                </a:solidFill>
                <a:latin typeface="+mj-lt"/>
                <a:cs typeface="Segoe Sans Display Semibold" pitchFamily="2" charset="0"/>
                <a:hlinkClick r:id="rId10">
                  <a:extLst>
                    <a:ext uri="{A12FA001-AC4F-418D-AE19-62706E023703}">
                      <ahyp:hlinkClr xmlns:ahyp="http://schemas.microsoft.com/office/drawing/2018/hyperlinkcolor" val="tx"/>
                    </a:ext>
                  </a:extLst>
                </a:hlinkClick>
              </a:rPr>
              <a:t>soporte</a:t>
            </a:r>
            <a:r>
              <a:rPr lang="en-US" sz="2400" dirty="0">
                <a:solidFill>
                  <a:schemeClr val="bg1"/>
                </a:solidFill>
                <a:latin typeface="+mj-lt"/>
                <a:cs typeface="Segoe Sans Display Semibold" pitchFamily="2" charset="0"/>
              </a:rPr>
              <a:t>.</a:t>
            </a:r>
          </a:p>
        </p:txBody>
      </p:sp>
      <p:sp>
        <p:nvSpPr>
          <p:cNvPr id="2" name="TextBox 1">
            <a:extLst>
              <a:ext uri="{FF2B5EF4-FFF2-40B4-BE49-F238E27FC236}">
                <a16:creationId xmlns:a16="http://schemas.microsoft.com/office/drawing/2014/main" id="{CC3FBDC3-C6A0-EE25-80FB-31E132957E27}"/>
              </a:ext>
            </a:extLst>
          </p:cNvPr>
          <p:cNvSpPr txBox="1"/>
          <p:nvPr/>
        </p:nvSpPr>
        <p:spPr>
          <a:xfrm>
            <a:off x="228600" y="33127950"/>
            <a:ext cx="11963400" cy="553998"/>
          </a:xfrm>
          <a:prstGeom prst="rect">
            <a:avLst/>
          </a:prstGeom>
          <a:noFill/>
        </p:spPr>
        <p:txBody>
          <a:bodyPr wrap="square" rtlCol="0">
            <a:spAutoFit/>
          </a:bodyPr>
          <a:lstStyle/>
          <a:p>
            <a:r>
              <a:rPr lang="es-MX" baseline="30000" dirty="0"/>
              <a:t>1La creación de agentes solo está disponible si el administrador de su organización ha habilitado esta capacidad. Los datos compartidos incluyen archivos de SharePoint y datos de la familia </a:t>
            </a:r>
            <a:r>
              <a:rPr lang="en-US" sz="1800" dirty="0" err="1">
                <a:hlinkClick r:id="rId11"/>
              </a:rPr>
              <a:t>Conectores</a:t>
            </a:r>
            <a:r>
              <a:rPr lang="en-US" sz="1800" dirty="0">
                <a:hlinkClick r:id="rId11"/>
              </a:rPr>
              <a:t> de Microsoft Graph</a:t>
            </a:r>
            <a:r>
              <a:rPr lang="en-US" sz="1800" dirty="0"/>
              <a:t>. </a:t>
            </a:r>
            <a:endParaRPr lang="en-US" sz="1800" baseline="30000" dirty="0"/>
          </a:p>
        </p:txBody>
      </p:sp>
      <p:pic>
        <p:nvPicPr>
          <p:cNvPr id="1026" name="Picture 2">
            <a:extLst>
              <a:ext uri="{FF2B5EF4-FFF2-40B4-BE49-F238E27FC236}">
                <a16:creationId xmlns:a16="http://schemas.microsoft.com/office/drawing/2014/main" id="{7D2C7ABC-DF87-5C03-4DF5-4A9B22337801}"/>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2417" y="246643"/>
            <a:ext cx="643347" cy="65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91124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8E4635F6FDE443B4932A463991D546" ma:contentTypeVersion="15" ma:contentTypeDescription="Create a new document." ma:contentTypeScope="" ma:versionID="57954eea12f700a053fd51ff20e9ca5b">
  <xsd:schema xmlns:xsd="http://www.w3.org/2001/XMLSchema" xmlns:xs="http://www.w3.org/2001/XMLSchema" xmlns:p="http://schemas.microsoft.com/office/2006/metadata/properties" xmlns:ns1="http://schemas.microsoft.com/sharepoint/v3" xmlns:ns2="9f999e54-2bb7-4d3e-98ea-4d068e0776c8" xmlns:ns3="81b978aa-f708-4b9a-bb08-4a0c5682ef61" targetNamespace="http://schemas.microsoft.com/office/2006/metadata/properties" ma:root="true" ma:fieldsID="e4fa65b32ef6345f1de864de5c2df3bb" ns1:_="" ns2:_="" ns3:_="">
    <xsd:import namespace="http://schemas.microsoft.com/sharepoint/v3"/>
    <xsd:import namespace="9f999e54-2bb7-4d3e-98ea-4d068e0776c8"/>
    <xsd:import namespace="81b978aa-f708-4b9a-bb08-4a0c5682ef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1:_ip_UnifiedCompliancePolicyProperties" minOccurs="0"/>
                <xsd:element ref="ns1:_ip_UnifiedCompliancePolicyUIAction"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hidden="true" ma:internalName="_ip_UnifiedCompliancePolicyProperties">
      <xsd:simpleType>
        <xsd:restriction base="dms:Note"/>
      </xsd:simpleType>
    </xsd:element>
    <xsd:element name="_ip_UnifiedCompliancePolicyUIAction" ma:index="1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999e54-2bb7-4d3e-98ea-4d068e0776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BillingMetadata" ma:index="22" nillable="true" ma:displayName="MediaServiceBillingMetadata" ma:hidden="true" ma:internalName="MediaServiceBillingMetadata"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1b978aa-f708-4b9a-bb08-4a0c5682ef6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3d9b0ef-f47e-49c2-ab2e-e36ac6c1e459}" ma:internalName="TaxCatchAll" ma:showField="CatchAllData" ma:web="81b978aa-f708-4b9a-bb08-4a0c5682ef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9f999e54-2bb7-4d3e-98ea-4d068e0776c8">
      <Terms xmlns="http://schemas.microsoft.com/office/infopath/2007/PartnerControls"/>
    </lcf76f155ced4ddcb4097134ff3c332f>
    <TaxCatchAll xmlns="81b978aa-f708-4b9a-bb08-4a0c5682ef6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AED8CC-463B-47ED-A76B-7BCE0D9B2CD7}">
  <ds:schemaRefs>
    <ds:schemaRef ds:uri="81b978aa-f708-4b9a-bb08-4a0c5682ef61"/>
    <ds:schemaRef ds:uri="9f999e54-2bb7-4d3e-98ea-4d068e0776c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78FC071-C78F-4424-B2F2-E0A2B2869E68}">
  <ds:schemaRefs>
    <ds:schemaRef ds:uri="http://schemas.microsoft.com/sharepoint/v3"/>
    <ds:schemaRef ds:uri="http://purl.org/dc/term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81b978aa-f708-4b9a-bb08-4a0c5682ef61"/>
    <ds:schemaRef ds:uri="9f999e54-2bb7-4d3e-98ea-4d068e0776c8"/>
    <ds:schemaRef ds:uri="http://www.w3.org/XML/1998/namespace"/>
  </ds:schemaRefs>
</ds:datastoreItem>
</file>

<file path=customXml/itemProps3.xml><?xml version="1.0" encoding="utf-8"?>
<ds:datastoreItem xmlns:ds="http://schemas.openxmlformats.org/officeDocument/2006/customXml" ds:itemID="{2CEC231B-FBE2-40EF-9230-3A1E21E56245}">
  <ds:schemaRefs>
    <ds:schemaRef ds:uri="http://schemas.microsoft.com/sharepoint/v3/contenttype/forms"/>
  </ds:schemaRefs>
</ds:datastoreItem>
</file>

<file path=docMetadata/LabelInfo.xml><?xml version="1.0" encoding="utf-8"?>
<clbl:labelList xmlns:clbl="http://schemas.microsoft.com/office/2020/mipLabelMetadata">
  <clbl:label id="{87867195-f2b8-4ac2-b0b6-6bb73cb33af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478</Words>
  <Application>Microsoft Office PowerPoint</Application>
  <PresentationFormat>Personalizado</PresentationFormat>
  <Paragraphs>28</Paragraphs>
  <Slides>1</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Aptos</vt:lpstr>
      <vt:lpstr>Aptos Display</vt:lpstr>
      <vt:lpstr>Arial</vt:lpstr>
      <vt:lpstr>Segoe Sans Display Semibold</vt:lpstr>
      <vt:lpstr>Times New Roman</vt:lpstr>
      <vt:lpstr>Office Theme</vt:lpstr>
      <vt:lpstr>Automatizar tareas con agentes en Microsoft 365 Copilot Chat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2</cp:revision>
  <dcterms:created xsi:type="dcterms:W3CDTF">2024-12-11T01:40:30Z</dcterms:created>
  <dcterms:modified xsi:type="dcterms:W3CDTF">2025-03-03T22:32:50Z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0x010100198E4635F6FDE443B4932A463991D546</vt:lpwstr>
  </property>
  <property fmtid="{D5CDD505-2E9C-101B-9397-08002B2CF9AE}" pid="3" name="MediaServiceImageTags">
    <vt:lpwstr/>
  </property>
</Properties>
</file>